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2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wRTxBmhjWQ&amp;feature=related" TargetMode="External"/><Relationship Id="rId1" Type="http://schemas.openxmlformats.org/officeDocument/2006/relationships/hyperlink" Target="http://www.youtube.com/watch?v=l0IiB0cnBJE&amp;feature=related" TargetMode="External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wRTxBmhjWQ&amp;feature=related" TargetMode="External"/><Relationship Id="rId1" Type="http://schemas.openxmlformats.org/officeDocument/2006/relationships/hyperlink" Target="http://www.youtube.com/watch?v=l0IiB0cnBJE&amp;feature=related" TargetMode="External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FA8BE1-D90A-4B57-91D1-FF24B83D07F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9919BBF-78BF-40E8-A57A-F08A98972E00}">
      <dgm:prSet/>
      <dgm:spPr/>
      <dgm:t>
        <a:bodyPr/>
        <a:lstStyle/>
        <a:p>
          <a:r>
            <a:rPr lang="nl-NL"/>
            <a:t>Terugblik vorige week</a:t>
          </a:r>
          <a:endParaRPr lang="en-US"/>
        </a:p>
      </dgm:t>
    </dgm:pt>
    <dgm:pt modelId="{F7721638-8C7A-49C1-9D81-C1B6C2AE26D4}" type="parTrans" cxnId="{F30DD234-9B37-4A57-AEB1-3DFEA96E60CE}">
      <dgm:prSet/>
      <dgm:spPr/>
      <dgm:t>
        <a:bodyPr/>
        <a:lstStyle/>
        <a:p>
          <a:endParaRPr lang="en-US"/>
        </a:p>
      </dgm:t>
    </dgm:pt>
    <dgm:pt modelId="{4C587C68-C95B-432B-8FBB-6AF48B5E1CC7}" type="sibTrans" cxnId="{F30DD234-9B37-4A57-AEB1-3DFEA96E60CE}">
      <dgm:prSet/>
      <dgm:spPr/>
      <dgm:t>
        <a:bodyPr/>
        <a:lstStyle/>
        <a:p>
          <a:endParaRPr lang="en-US"/>
        </a:p>
      </dgm:t>
    </dgm:pt>
    <dgm:pt modelId="{051AC837-BB7D-4607-9C74-26F659720B71}">
      <dgm:prSet/>
      <dgm:spPr/>
      <dgm:t>
        <a:bodyPr/>
        <a:lstStyle/>
        <a:p>
          <a:r>
            <a:rPr lang="nl-NL"/>
            <a:t>Lesdoelen</a:t>
          </a:r>
          <a:endParaRPr lang="en-US"/>
        </a:p>
      </dgm:t>
    </dgm:pt>
    <dgm:pt modelId="{C3719F06-0334-4D13-8CF7-B7E4D59AAD40}" type="parTrans" cxnId="{10CA8915-EC2E-4DB1-9466-04A52D60C56F}">
      <dgm:prSet/>
      <dgm:spPr/>
      <dgm:t>
        <a:bodyPr/>
        <a:lstStyle/>
        <a:p>
          <a:endParaRPr lang="en-US"/>
        </a:p>
      </dgm:t>
    </dgm:pt>
    <dgm:pt modelId="{15E0B104-89FC-4FD1-95A6-D5BD5018026E}" type="sibTrans" cxnId="{10CA8915-EC2E-4DB1-9466-04A52D60C56F}">
      <dgm:prSet/>
      <dgm:spPr/>
      <dgm:t>
        <a:bodyPr/>
        <a:lstStyle/>
        <a:p>
          <a:endParaRPr lang="en-US"/>
        </a:p>
      </dgm:t>
    </dgm:pt>
    <dgm:pt modelId="{DE6CF669-BF6B-443D-A361-38E5F30AAFE9}">
      <dgm:prSet/>
      <dgm:spPr/>
      <dgm:t>
        <a:bodyPr/>
        <a:lstStyle/>
        <a:p>
          <a:r>
            <a:rPr lang="nl-NL"/>
            <a:t>Theorie</a:t>
          </a:r>
          <a:endParaRPr lang="en-US"/>
        </a:p>
      </dgm:t>
    </dgm:pt>
    <dgm:pt modelId="{C4EBF45E-7C75-4B1A-B248-68207FE8AA97}" type="parTrans" cxnId="{639B650E-1470-4939-8B9F-0BA5D24F70A5}">
      <dgm:prSet/>
      <dgm:spPr/>
      <dgm:t>
        <a:bodyPr/>
        <a:lstStyle/>
        <a:p>
          <a:endParaRPr lang="en-US"/>
        </a:p>
      </dgm:t>
    </dgm:pt>
    <dgm:pt modelId="{4AB56A19-FB23-487C-B3D3-EBB9BDF0D0D2}" type="sibTrans" cxnId="{639B650E-1470-4939-8B9F-0BA5D24F70A5}">
      <dgm:prSet/>
      <dgm:spPr/>
      <dgm:t>
        <a:bodyPr/>
        <a:lstStyle/>
        <a:p>
          <a:endParaRPr lang="en-US"/>
        </a:p>
      </dgm:t>
    </dgm:pt>
    <dgm:pt modelId="{AB47028C-8CD9-4323-A09A-1530E233DE86}">
      <dgm:prSet/>
      <dgm:spPr/>
      <dgm:t>
        <a:bodyPr/>
        <a:lstStyle/>
        <a:p>
          <a:r>
            <a:rPr lang="nl-NL"/>
            <a:t>Groepsopdracht</a:t>
          </a:r>
          <a:endParaRPr lang="en-US"/>
        </a:p>
      </dgm:t>
    </dgm:pt>
    <dgm:pt modelId="{A903E8AB-ADA5-4F58-8C3F-46A721491D76}" type="parTrans" cxnId="{B7FEFE74-2D62-4D7F-8A5C-143902DADD7C}">
      <dgm:prSet/>
      <dgm:spPr/>
      <dgm:t>
        <a:bodyPr/>
        <a:lstStyle/>
        <a:p>
          <a:endParaRPr lang="en-US"/>
        </a:p>
      </dgm:t>
    </dgm:pt>
    <dgm:pt modelId="{A68BE744-2E57-40FE-A32E-A0F5204E2CC5}" type="sibTrans" cxnId="{B7FEFE74-2D62-4D7F-8A5C-143902DADD7C}">
      <dgm:prSet/>
      <dgm:spPr/>
      <dgm:t>
        <a:bodyPr/>
        <a:lstStyle/>
        <a:p>
          <a:endParaRPr lang="en-US"/>
        </a:p>
      </dgm:t>
    </dgm:pt>
    <dgm:pt modelId="{928C7453-CBF0-4877-9E18-2469500EE10D}">
      <dgm:prSet/>
      <dgm:spPr/>
      <dgm:t>
        <a:bodyPr/>
        <a:lstStyle/>
        <a:p>
          <a:r>
            <a:rPr lang="nl-NL"/>
            <a:t>Evaluatie </a:t>
          </a:r>
          <a:endParaRPr lang="en-US"/>
        </a:p>
      </dgm:t>
    </dgm:pt>
    <dgm:pt modelId="{13320848-5593-4975-85A8-6647CCDD67B3}" type="parTrans" cxnId="{0651CA25-308C-4246-80CC-C0AB819A090C}">
      <dgm:prSet/>
      <dgm:spPr/>
      <dgm:t>
        <a:bodyPr/>
        <a:lstStyle/>
        <a:p>
          <a:endParaRPr lang="en-US"/>
        </a:p>
      </dgm:t>
    </dgm:pt>
    <dgm:pt modelId="{B44A33DF-618B-454E-9CBA-D3662BD2349D}" type="sibTrans" cxnId="{0651CA25-308C-4246-80CC-C0AB819A090C}">
      <dgm:prSet/>
      <dgm:spPr/>
      <dgm:t>
        <a:bodyPr/>
        <a:lstStyle/>
        <a:p>
          <a:endParaRPr lang="en-US"/>
        </a:p>
      </dgm:t>
    </dgm:pt>
    <dgm:pt modelId="{56C14EFD-BBD1-C74F-AEB1-F20F75F353BE}" type="pres">
      <dgm:prSet presAssocID="{66FA8BE1-D90A-4B57-91D1-FF24B83D07F4}" presName="linear" presStyleCnt="0">
        <dgm:presLayoutVars>
          <dgm:animLvl val="lvl"/>
          <dgm:resizeHandles val="exact"/>
        </dgm:presLayoutVars>
      </dgm:prSet>
      <dgm:spPr/>
    </dgm:pt>
    <dgm:pt modelId="{325974F6-6CDC-0E4F-957E-CBE2B37146B8}" type="pres">
      <dgm:prSet presAssocID="{E9919BBF-78BF-40E8-A57A-F08A98972E0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FDC7D95-3F78-5146-A40F-DA84B7AAB2E8}" type="pres">
      <dgm:prSet presAssocID="{4C587C68-C95B-432B-8FBB-6AF48B5E1CC7}" presName="spacer" presStyleCnt="0"/>
      <dgm:spPr/>
    </dgm:pt>
    <dgm:pt modelId="{6256DC65-141D-5744-8298-33202C252D8E}" type="pres">
      <dgm:prSet presAssocID="{051AC837-BB7D-4607-9C74-26F659720B7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7ED206E-030E-C048-B2C7-F62FD9C66F18}" type="pres">
      <dgm:prSet presAssocID="{15E0B104-89FC-4FD1-95A6-D5BD5018026E}" presName="spacer" presStyleCnt="0"/>
      <dgm:spPr/>
    </dgm:pt>
    <dgm:pt modelId="{DAA0D4C6-B51A-8B49-864F-E200B64FF5CD}" type="pres">
      <dgm:prSet presAssocID="{DE6CF669-BF6B-443D-A361-38E5F30AAFE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EA31C1A-6ACE-B441-AFBF-74BC0C22B3C6}" type="pres">
      <dgm:prSet presAssocID="{4AB56A19-FB23-487C-B3D3-EBB9BDF0D0D2}" presName="spacer" presStyleCnt="0"/>
      <dgm:spPr/>
    </dgm:pt>
    <dgm:pt modelId="{E8D78BA5-794C-FC4F-B433-E7317939090C}" type="pres">
      <dgm:prSet presAssocID="{AB47028C-8CD9-4323-A09A-1530E233DE8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A4B2E1A-77BE-934F-AE61-AFA53CB89811}" type="pres">
      <dgm:prSet presAssocID="{A68BE744-2E57-40FE-A32E-A0F5204E2CC5}" presName="spacer" presStyleCnt="0"/>
      <dgm:spPr/>
    </dgm:pt>
    <dgm:pt modelId="{FFB625EE-BFC4-E24C-80E7-DABB721CBEC5}" type="pres">
      <dgm:prSet presAssocID="{928C7453-CBF0-4877-9E18-2469500EE10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39B650E-1470-4939-8B9F-0BA5D24F70A5}" srcId="{66FA8BE1-D90A-4B57-91D1-FF24B83D07F4}" destId="{DE6CF669-BF6B-443D-A361-38E5F30AAFE9}" srcOrd="2" destOrd="0" parTransId="{C4EBF45E-7C75-4B1A-B248-68207FE8AA97}" sibTransId="{4AB56A19-FB23-487C-B3D3-EBB9BDF0D0D2}"/>
    <dgm:cxn modelId="{10CA8915-EC2E-4DB1-9466-04A52D60C56F}" srcId="{66FA8BE1-D90A-4B57-91D1-FF24B83D07F4}" destId="{051AC837-BB7D-4607-9C74-26F659720B71}" srcOrd="1" destOrd="0" parTransId="{C3719F06-0334-4D13-8CF7-B7E4D59AAD40}" sibTransId="{15E0B104-89FC-4FD1-95A6-D5BD5018026E}"/>
    <dgm:cxn modelId="{0651CA25-308C-4246-80CC-C0AB819A090C}" srcId="{66FA8BE1-D90A-4B57-91D1-FF24B83D07F4}" destId="{928C7453-CBF0-4877-9E18-2469500EE10D}" srcOrd="4" destOrd="0" parTransId="{13320848-5593-4975-85A8-6647CCDD67B3}" sibTransId="{B44A33DF-618B-454E-9CBA-D3662BD2349D}"/>
    <dgm:cxn modelId="{F30DD234-9B37-4A57-AEB1-3DFEA96E60CE}" srcId="{66FA8BE1-D90A-4B57-91D1-FF24B83D07F4}" destId="{E9919BBF-78BF-40E8-A57A-F08A98972E00}" srcOrd="0" destOrd="0" parTransId="{F7721638-8C7A-49C1-9D81-C1B6C2AE26D4}" sibTransId="{4C587C68-C95B-432B-8FBB-6AF48B5E1CC7}"/>
    <dgm:cxn modelId="{38FBFB4A-4D86-A14E-ACB0-79EF145BA900}" type="presOf" srcId="{66FA8BE1-D90A-4B57-91D1-FF24B83D07F4}" destId="{56C14EFD-BBD1-C74F-AEB1-F20F75F353BE}" srcOrd="0" destOrd="0" presId="urn:microsoft.com/office/officeart/2005/8/layout/vList2"/>
    <dgm:cxn modelId="{3BF8A962-E64C-C64D-B0DC-BCA8B9EF0571}" type="presOf" srcId="{051AC837-BB7D-4607-9C74-26F659720B71}" destId="{6256DC65-141D-5744-8298-33202C252D8E}" srcOrd="0" destOrd="0" presId="urn:microsoft.com/office/officeart/2005/8/layout/vList2"/>
    <dgm:cxn modelId="{3B97FD73-3205-104C-A278-A562E30B3A2A}" type="presOf" srcId="{E9919BBF-78BF-40E8-A57A-F08A98972E00}" destId="{325974F6-6CDC-0E4F-957E-CBE2B37146B8}" srcOrd="0" destOrd="0" presId="urn:microsoft.com/office/officeart/2005/8/layout/vList2"/>
    <dgm:cxn modelId="{B7FEFE74-2D62-4D7F-8A5C-143902DADD7C}" srcId="{66FA8BE1-D90A-4B57-91D1-FF24B83D07F4}" destId="{AB47028C-8CD9-4323-A09A-1530E233DE86}" srcOrd="3" destOrd="0" parTransId="{A903E8AB-ADA5-4F58-8C3F-46A721491D76}" sibTransId="{A68BE744-2E57-40FE-A32E-A0F5204E2CC5}"/>
    <dgm:cxn modelId="{A722D89B-10C9-6748-BDB4-8500BA29E87D}" type="presOf" srcId="{DE6CF669-BF6B-443D-A361-38E5F30AAFE9}" destId="{DAA0D4C6-B51A-8B49-864F-E200B64FF5CD}" srcOrd="0" destOrd="0" presId="urn:microsoft.com/office/officeart/2005/8/layout/vList2"/>
    <dgm:cxn modelId="{0B96F7D6-7284-7946-BE63-112897729B23}" type="presOf" srcId="{928C7453-CBF0-4877-9E18-2469500EE10D}" destId="{FFB625EE-BFC4-E24C-80E7-DABB721CBEC5}" srcOrd="0" destOrd="0" presId="urn:microsoft.com/office/officeart/2005/8/layout/vList2"/>
    <dgm:cxn modelId="{8D5467D9-C24E-B34D-BF3B-0A429E51B0B6}" type="presOf" srcId="{AB47028C-8CD9-4323-A09A-1530E233DE86}" destId="{E8D78BA5-794C-FC4F-B433-E7317939090C}" srcOrd="0" destOrd="0" presId="urn:microsoft.com/office/officeart/2005/8/layout/vList2"/>
    <dgm:cxn modelId="{6B7D16A1-F01A-5B45-AB5D-60BCAA0C704B}" type="presParOf" srcId="{56C14EFD-BBD1-C74F-AEB1-F20F75F353BE}" destId="{325974F6-6CDC-0E4F-957E-CBE2B37146B8}" srcOrd="0" destOrd="0" presId="urn:microsoft.com/office/officeart/2005/8/layout/vList2"/>
    <dgm:cxn modelId="{B5762F8D-6F3F-F94F-8E35-5E062DFD0C87}" type="presParOf" srcId="{56C14EFD-BBD1-C74F-AEB1-F20F75F353BE}" destId="{BFDC7D95-3F78-5146-A40F-DA84B7AAB2E8}" srcOrd="1" destOrd="0" presId="urn:microsoft.com/office/officeart/2005/8/layout/vList2"/>
    <dgm:cxn modelId="{9F8B245C-3379-A84B-9D34-517D67B5D0C2}" type="presParOf" srcId="{56C14EFD-BBD1-C74F-AEB1-F20F75F353BE}" destId="{6256DC65-141D-5744-8298-33202C252D8E}" srcOrd="2" destOrd="0" presId="urn:microsoft.com/office/officeart/2005/8/layout/vList2"/>
    <dgm:cxn modelId="{E6D53D0D-BE72-344D-93B0-06D42E564DCD}" type="presParOf" srcId="{56C14EFD-BBD1-C74F-AEB1-F20F75F353BE}" destId="{C7ED206E-030E-C048-B2C7-F62FD9C66F18}" srcOrd="3" destOrd="0" presId="urn:microsoft.com/office/officeart/2005/8/layout/vList2"/>
    <dgm:cxn modelId="{B0CD4DA7-6B65-C440-BBFC-5B1CFCD963A1}" type="presParOf" srcId="{56C14EFD-BBD1-C74F-AEB1-F20F75F353BE}" destId="{DAA0D4C6-B51A-8B49-864F-E200B64FF5CD}" srcOrd="4" destOrd="0" presId="urn:microsoft.com/office/officeart/2005/8/layout/vList2"/>
    <dgm:cxn modelId="{90441243-553A-C746-BE7A-A505B49DFB1C}" type="presParOf" srcId="{56C14EFD-BBD1-C74F-AEB1-F20F75F353BE}" destId="{1EA31C1A-6ACE-B441-AFBF-74BC0C22B3C6}" srcOrd="5" destOrd="0" presId="urn:microsoft.com/office/officeart/2005/8/layout/vList2"/>
    <dgm:cxn modelId="{2B438E80-2447-8846-9327-16162001A260}" type="presParOf" srcId="{56C14EFD-BBD1-C74F-AEB1-F20F75F353BE}" destId="{E8D78BA5-794C-FC4F-B433-E7317939090C}" srcOrd="6" destOrd="0" presId="urn:microsoft.com/office/officeart/2005/8/layout/vList2"/>
    <dgm:cxn modelId="{F8830710-D294-E448-A4EE-8393DF58ABFF}" type="presParOf" srcId="{56C14EFD-BBD1-C74F-AEB1-F20F75F353BE}" destId="{DA4B2E1A-77BE-934F-AE61-AFA53CB89811}" srcOrd="7" destOrd="0" presId="urn:microsoft.com/office/officeart/2005/8/layout/vList2"/>
    <dgm:cxn modelId="{0DB2716A-DFD2-8B43-8003-26110ACC6EBE}" type="presParOf" srcId="{56C14EFD-BBD1-C74F-AEB1-F20F75F353BE}" destId="{FFB625EE-BFC4-E24C-80E7-DABB721CBEC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E889A9-0811-4AF5-BF80-37656DD08EE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AE09B0C-41C2-431C-970F-7E1E5135E29F}">
      <dgm:prSet/>
      <dgm:spPr/>
      <dgm:t>
        <a:bodyPr/>
        <a:lstStyle/>
        <a:p>
          <a:r>
            <a:rPr lang="nl-NL"/>
            <a:t>Praktijkles</a:t>
          </a:r>
          <a:endParaRPr lang="en-US"/>
        </a:p>
      </dgm:t>
    </dgm:pt>
    <dgm:pt modelId="{0AB6F21A-DC4F-4207-B80B-1318C43F7986}" type="parTrans" cxnId="{2DB7871E-2174-48CF-9FC8-32A371A78998}">
      <dgm:prSet/>
      <dgm:spPr/>
      <dgm:t>
        <a:bodyPr/>
        <a:lstStyle/>
        <a:p>
          <a:endParaRPr lang="en-US"/>
        </a:p>
      </dgm:t>
    </dgm:pt>
    <dgm:pt modelId="{653207A0-28C7-4B4D-9E02-A28A0667EA37}" type="sibTrans" cxnId="{2DB7871E-2174-48CF-9FC8-32A371A78998}">
      <dgm:prSet/>
      <dgm:spPr/>
      <dgm:t>
        <a:bodyPr/>
        <a:lstStyle/>
        <a:p>
          <a:endParaRPr lang="en-US"/>
        </a:p>
      </dgm:t>
    </dgm:pt>
    <dgm:pt modelId="{D7C93B36-F76A-473E-9416-74B251BA04C4}">
      <dgm:prSet/>
      <dgm:spPr/>
      <dgm:t>
        <a:bodyPr/>
        <a:lstStyle/>
        <a:p>
          <a:r>
            <a:rPr lang="nl-NL"/>
            <a:t>Verbandleggen</a:t>
          </a:r>
          <a:endParaRPr lang="en-US"/>
        </a:p>
      </dgm:t>
    </dgm:pt>
    <dgm:pt modelId="{A0C33517-A371-42A7-A86E-EDD317511376}" type="parTrans" cxnId="{83D618DD-C22E-4984-92DC-4744F3046C6A}">
      <dgm:prSet/>
      <dgm:spPr/>
      <dgm:t>
        <a:bodyPr/>
        <a:lstStyle/>
        <a:p>
          <a:endParaRPr lang="en-US"/>
        </a:p>
      </dgm:t>
    </dgm:pt>
    <dgm:pt modelId="{1D22AF57-8690-480F-94A7-1B1859A6C0FE}" type="sibTrans" cxnId="{83D618DD-C22E-4984-92DC-4744F3046C6A}">
      <dgm:prSet/>
      <dgm:spPr/>
      <dgm:t>
        <a:bodyPr/>
        <a:lstStyle/>
        <a:p>
          <a:endParaRPr lang="en-US"/>
        </a:p>
      </dgm:t>
    </dgm:pt>
    <dgm:pt modelId="{8DBB91E0-170C-4D76-8E46-F06B9261481E}">
      <dgm:prSet/>
      <dgm:spPr/>
      <dgm:t>
        <a:bodyPr/>
        <a:lstStyle/>
        <a:p>
          <a:r>
            <a:rPr lang="nl-NL"/>
            <a:t>Wat hebben jullie gedaan?</a:t>
          </a:r>
          <a:endParaRPr lang="en-US"/>
        </a:p>
      </dgm:t>
    </dgm:pt>
    <dgm:pt modelId="{5C294A3C-814E-44F3-A307-C68EDE2713F5}" type="parTrans" cxnId="{D8B601FB-D741-4812-B144-E70348870E4A}">
      <dgm:prSet/>
      <dgm:spPr/>
      <dgm:t>
        <a:bodyPr/>
        <a:lstStyle/>
        <a:p>
          <a:endParaRPr lang="en-US"/>
        </a:p>
      </dgm:t>
    </dgm:pt>
    <dgm:pt modelId="{21749B89-90D6-49AE-AD48-5B747D93908D}" type="sibTrans" cxnId="{D8B601FB-D741-4812-B144-E70348870E4A}">
      <dgm:prSet/>
      <dgm:spPr/>
      <dgm:t>
        <a:bodyPr/>
        <a:lstStyle/>
        <a:p>
          <a:endParaRPr lang="en-US"/>
        </a:p>
      </dgm:t>
    </dgm:pt>
    <dgm:pt modelId="{649B8E39-DDC8-824B-AAFC-F55677C1D788}" type="pres">
      <dgm:prSet presAssocID="{1FE889A9-0811-4AF5-BF80-37656DD08EE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9E1516C-5EAC-1B43-9ABA-973ADE79D444}" type="pres">
      <dgm:prSet presAssocID="{2AE09B0C-41C2-431C-970F-7E1E5135E29F}" presName="hierRoot1" presStyleCnt="0"/>
      <dgm:spPr/>
    </dgm:pt>
    <dgm:pt modelId="{BCD1EFDB-DAD9-3E44-8891-9D1E312C6800}" type="pres">
      <dgm:prSet presAssocID="{2AE09B0C-41C2-431C-970F-7E1E5135E29F}" presName="composite" presStyleCnt="0"/>
      <dgm:spPr/>
    </dgm:pt>
    <dgm:pt modelId="{ACC3940E-5D3D-9D43-86F7-70E25BC5E20F}" type="pres">
      <dgm:prSet presAssocID="{2AE09B0C-41C2-431C-970F-7E1E5135E29F}" presName="background" presStyleLbl="node0" presStyleIdx="0" presStyleCnt="3"/>
      <dgm:spPr/>
    </dgm:pt>
    <dgm:pt modelId="{77735434-FD12-EB45-818F-5169C753BBF5}" type="pres">
      <dgm:prSet presAssocID="{2AE09B0C-41C2-431C-970F-7E1E5135E29F}" presName="text" presStyleLbl="fgAcc0" presStyleIdx="0" presStyleCnt="3">
        <dgm:presLayoutVars>
          <dgm:chPref val="3"/>
        </dgm:presLayoutVars>
      </dgm:prSet>
      <dgm:spPr/>
    </dgm:pt>
    <dgm:pt modelId="{4F7F0AAA-EE5B-F54B-A6BA-204892474D40}" type="pres">
      <dgm:prSet presAssocID="{2AE09B0C-41C2-431C-970F-7E1E5135E29F}" presName="hierChild2" presStyleCnt="0"/>
      <dgm:spPr/>
    </dgm:pt>
    <dgm:pt modelId="{AA42E8A5-A19B-E246-9898-89D0E9805E5F}" type="pres">
      <dgm:prSet presAssocID="{D7C93B36-F76A-473E-9416-74B251BA04C4}" presName="hierRoot1" presStyleCnt="0"/>
      <dgm:spPr/>
    </dgm:pt>
    <dgm:pt modelId="{754EC835-FED2-D043-B4DD-0397B7BC8149}" type="pres">
      <dgm:prSet presAssocID="{D7C93B36-F76A-473E-9416-74B251BA04C4}" presName="composite" presStyleCnt="0"/>
      <dgm:spPr/>
    </dgm:pt>
    <dgm:pt modelId="{E6686894-BB6D-674E-A04A-FAACBFC45F44}" type="pres">
      <dgm:prSet presAssocID="{D7C93B36-F76A-473E-9416-74B251BA04C4}" presName="background" presStyleLbl="node0" presStyleIdx="1" presStyleCnt="3"/>
      <dgm:spPr/>
    </dgm:pt>
    <dgm:pt modelId="{F2D2AC48-E38D-494C-B338-2F7A2708F34A}" type="pres">
      <dgm:prSet presAssocID="{D7C93B36-F76A-473E-9416-74B251BA04C4}" presName="text" presStyleLbl="fgAcc0" presStyleIdx="1" presStyleCnt="3">
        <dgm:presLayoutVars>
          <dgm:chPref val="3"/>
        </dgm:presLayoutVars>
      </dgm:prSet>
      <dgm:spPr/>
    </dgm:pt>
    <dgm:pt modelId="{AA02F71D-7604-3D49-99F7-14C6632B99D2}" type="pres">
      <dgm:prSet presAssocID="{D7C93B36-F76A-473E-9416-74B251BA04C4}" presName="hierChild2" presStyleCnt="0"/>
      <dgm:spPr/>
    </dgm:pt>
    <dgm:pt modelId="{27CE52A8-F2A8-DE49-AE4F-5901D46C02CE}" type="pres">
      <dgm:prSet presAssocID="{8DBB91E0-170C-4D76-8E46-F06B9261481E}" presName="hierRoot1" presStyleCnt="0"/>
      <dgm:spPr/>
    </dgm:pt>
    <dgm:pt modelId="{D74B4139-A371-A64D-9B99-03D8D1F98625}" type="pres">
      <dgm:prSet presAssocID="{8DBB91E0-170C-4D76-8E46-F06B9261481E}" presName="composite" presStyleCnt="0"/>
      <dgm:spPr/>
    </dgm:pt>
    <dgm:pt modelId="{5699C4A4-970E-FB46-8FAB-8AD1C83D6E42}" type="pres">
      <dgm:prSet presAssocID="{8DBB91E0-170C-4D76-8E46-F06B9261481E}" presName="background" presStyleLbl="node0" presStyleIdx="2" presStyleCnt="3"/>
      <dgm:spPr/>
    </dgm:pt>
    <dgm:pt modelId="{C49A20B6-E04D-3441-B0A0-1AACB08346D9}" type="pres">
      <dgm:prSet presAssocID="{8DBB91E0-170C-4D76-8E46-F06B9261481E}" presName="text" presStyleLbl="fgAcc0" presStyleIdx="2" presStyleCnt="3">
        <dgm:presLayoutVars>
          <dgm:chPref val="3"/>
        </dgm:presLayoutVars>
      </dgm:prSet>
      <dgm:spPr/>
    </dgm:pt>
    <dgm:pt modelId="{A4C1278A-32B0-D842-B64E-6D958349A183}" type="pres">
      <dgm:prSet presAssocID="{8DBB91E0-170C-4D76-8E46-F06B9261481E}" presName="hierChild2" presStyleCnt="0"/>
      <dgm:spPr/>
    </dgm:pt>
  </dgm:ptLst>
  <dgm:cxnLst>
    <dgm:cxn modelId="{2DB7871E-2174-48CF-9FC8-32A371A78998}" srcId="{1FE889A9-0811-4AF5-BF80-37656DD08EE6}" destId="{2AE09B0C-41C2-431C-970F-7E1E5135E29F}" srcOrd="0" destOrd="0" parTransId="{0AB6F21A-DC4F-4207-B80B-1318C43F7986}" sibTransId="{653207A0-28C7-4B4D-9E02-A28A0667EA37}"/>
    <dgm:cxn modelId="{6A930226-E846-E24E-B295-5FA32660E4BF}" type="presOf" srcId="{1FE889A9-0811-4AF5-BF80-37656DD08EE6}" destId="{649B8E39-DDC8-824B-AAFC-F55677C1D788}" srcOrd="0" destOrd="0" presId="urn:microsoft.com/office/officeart/2005/8/layout/hierarchy1"/>
    <dgm:cxn modelId="{83D618DD-C22E-4984-92DC-4744F3046C6A}" srcId="{1FE889A9-0811-4AF5-BF80-37656DD08EE6}" destId="{D7C93B36-F76A-473E-9416-74B251BA04C4}" srcOrd="1" destOrd="0" parTransId="{A0C33517-A371-42A7-A86E-EDD317511376}" sibTransId="{1D22AF57-8690-480F-94A7-1B1859A6C0FE}"/>
    <dgm:cxn modelId="{96D152DF-AD25-6F4C-A442-180B63D0ADA9}" type="presOf" srcId="{8DBB91E0-170C-4D76-8E46-F06B9261481E}" destId="{C49A20B6-E04D-3441-B0A0-1AACB08346D9}" srcOrd="0" destOrd="0" presId="urn:microsoft.com/office/officeart/2005/8/layout/hierarchy1"/>
    <dgm:cxn modelId="{80BD3CE7-7010-E647-A831-86422055C26B}" type="presOf" srcId="{2AE09B0C-41C2-431C-970F-7E1E5135E29F}" destId="{77735434-FD12-EB45-818F-5169C753BBF5}" srcOrd="0" destOrd="0" presId="urn:microsoft.com/office/officeart/2005/8/layout/hierarchy1"/>
    <dgm:cxn modelId="{6B5EF2E7-363E-BB42-B3A2-47FB982EFF36}" type="presOf" srcId="{D7C93B36-F76A-473E-9416-74B251BA04C4}" destId="{F2D2AC48-E38D-494C-B338-2F7A2708F34A}" srcOrd="0" destOrd="0" presId="urn:microsoft.com/office/officeart/2005/8/layout/hierarchy1"/>
    <dgm:cxn modelId="{D8B601FB-D741-4812-B144-E70348870E4A}" srcId="{1FE889A9-0811-4AF5-BF80-37656DD08EE6}" destId="{8DBB91E0-170C-4D76-8E46-F06B9261481E}" srcOrd="2" destOrd="0" parTransId="{5C294A3C-814E-44F3-A307-C68EDE2713F5}" sibTransId="{21749B89-90D6-49AE-AD48-5B747D93908D}"/>
    <dgm:cxn modelId="{8FD89FE1-EF2E-EB46-A873-787A3E05F5BE}" type="presParOf" srcId="{649B8E39-DDC8-824B-AAFC-F55677C1D788}" destId="{A9E1516C-5EAC-1B43-9ABA-973ADE79D444}" srcOrd="0" destOrd="0" presId="urn:microsoft.com/office/officeart/2005/8/layout/hierarchy1"/>
    <dgm:cxn modelId="{CFB97223-D11A-D843-B719-B6805532A6DD}" type="presParOf" srcId="{A9E1516C-5EAC-1B43-9ABA-973ADE79D444}" destId="{BCD1EFDB-DAD9-3E44-8891-9D1E312C6800}" srcOrd="0" destOrd="0" presId="urn:microsoft.com/office/officeart/2005/8/layout/hierarchy1"/>
    <dgm:cxn modelId="{BC0C952D-2533-8942-97EF-87E782F5C584}" type="presParOf" srcId="{BCD1EFDB-DAD9-3E44-8891-9D1E312C6800}" destId="{ACC3940E-5D3D-9D43-86F7-70E25BC5E20F}" srcOrd="0" destOrd="0" presId="urn:microsoft.com/office/officeart/2005/8/layout/hierarchy1"/>
    <dgm:cxn modelId="{69CD074E-71A5-A843-8048-DDE0C6580C4C}" type="presParOf" srcId="{BCD1EFDB-DAD9-3E44-8891-9D1E312C6800}" destId="{77735434-FD12-EB45-818F-5169C753BBF5}" srcOrd="1" destOrd="0" presId="urn:microsoft.com/office/officeart/2005/8/layout/hierarchy1"/>
    <dgm:cxn modelId="{61B83C71-3D25-664A-8AC9-EEC3E3179B5F}" type="presParOf" srcId="{A9E1516C-5EAC-1B43-9ABA-973ADE79D444}" destId="{4F7F0AAA-EE5B-F54B-A6BA-204892474D40}" srcOrd="1" destOrd="0" presId="urn:microsoft.com/office/officeart/2005/8/layout/hierarchy1"/>
    <dgm:cxn modelId="{62E4211E-18FE-DB47-B0BC-550190C273F3}" type="presParOf" srcId="{649B8E39-DDC8-824B-AAFC-F55677C1D788}" destId="{AA42E8A5-A19B-E246-9898-89D0E9805E5F}" srcOrd="1" destOrd="0" presId="urn:microsoft.com/office/officeart/2005/8/layout/hierarchy1"/>
    <dgm:cxn modelId="{D53DD9C0-D83D-0544-A2E6-AE45E315433F}" type="presParOf" srcId="{AA42E8A5-A19B-E246-9898-89D0E9805E5F}" destId="{754EC835-FED2-D043-B4DD-0397B7BC8149}" srcOrd="0" destOrd="0" presId="urn:microsoft.com/office/officeart/2005/8/layout/hierarchy1"/>
    <dgm:cxn modelId="{8A4C3701-64F9-2E46-86AF-2564F210CBBC}" type="presParOf" srcId="{754EC835-FED2-D043-B4DD-0397B7BC8149}" destId="{E6686894-BB6D-674E-A04A-FAACBFC45F44}" srcOrd="0" destOrd="0" presId="urn:microsoft.com/office/officeart/2005/8/layout/hierarchy1"/>
    <dgm:cxn modelId="{3CE9BD2C-F95B-3443-90AE-9908122A5C15}" type="presParOf" srcId="{754EC835-FED2-D043-B4DD-0397B7BC8149}" destId="{F2D2AC48-E38D-494C-B338-2F7A2708F34A}" srcOrd="1" destOrd="0" presId="urn:microsoft.com/office/officeart/2005/8/layout/hierarchy1"/>
    <dgm:cxn modelId="{E34055D4-8B03-3F48-93B6-D07A9550ECC4}" type="presParOf" srcId="{AA42E8A5-A19B-E246-9898-89D0E9805E5F}" destId="{AA02F71D-7604-3D49-99F7-14C6632B99D2}" srcOrd="1" destOrd="0" presId="urn:microsoft.com/office/officeart/2005/8/layout/hierarchy1"/>
    <dgm:cxn modelId="{C8C3A7C5-6C22-BC43-B4AC-57FC8E8D0C50}" type="presParOf" srcId="{649B8E39-DDC8-824B-AAFC-F55677C1D788}" destId="{27CE52A8-F2A8-DE49-AE4F-5901D46C02CE}" srcOrd="2" destOrd="0" presId="urn:microsoft.com/office/officeart/2005/8/layout/hierarchy1"/>
    <dgm:cxn modelId="{8A971409-57F4-0A46-A284-7FC052057021}" type="presParOf" srcId="{27CE52A8-F2A8-DE49-AE4F-5901D46C02CE}" destId="{D74B4139-A371-A64D-9B99-03D8D1F98625}" srcOrd="0" destOrd="0" presId="urn:microsoft.com/office/officeart/2005/8/layout/hierarchy1"/>
    <dgm:cxn modelId="{458B2824-E5ED-3741-B6D1-A36B47959AA5}" type="presParOf" srcId="{D74B4139-A371-A64D-9B99-03D8D1F98625}" destId="{5699C4A4-970E-FB46-8FAB-8AD1C83D6E42}" srcOrd="0" destOrd="0" presId="urn:microsoft.com/office/officeart/2005/8/layout/hierarchy1"/>
    <dgm:cxn modelId="{A6D9B195-330D-CB4B-B122-53D83641CCCE}" type="presParOf" srcId="{D74B4139-A371-A64D-9B99-03D8D1F98625}" destId="{C49A20B6-E04D-3441-B0A0-1AACB08346D9}" srcOrd="1" destOrd="0" presId="urn:microsoft.com/office/officeart/2005/8/layout/hierarchy1"/>
    <dgm:cxn modelId="{2CB9D4AD-A89E-2640-A42D-4C183E94EFC8}" type="presParOf" srcId="{27CE52A8-F2A8-DE49-AE4F-5901D46C02CE}" destId="{A4C1278A-32B0-D842-B64E-6D958349A18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02BFDA-5B7B-40A3-99F0-96D22AEED4D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D244C1A-B9BF-4407-98E7-A68C0E804B9D}">
      <dgm:prSet/>
      <dgm:spPr/>
      <dgm:t>
        <a:bodyPr/>
        <a:lstStyle/>
        <a:p>
          <a:r>
            <a:rPr lang="nl-NL" dirty="0"/>
            <a:t>Je kunt tenminste 4 onderdelen opnoemen van de kat waar hij mee communiceert </a:t>
          </a:r>
          <a:endParaRPr lang="en-US" dirty="0"/>
        </a:p>
      </dgm:t>
    </dgm:pt>
    <dgm:pt modelId="{8ADAD633-7FC6-4264-BD2B-878D465E72D7}" type="parTrans" cxnId="{393D7D0F-6813-4BF1-A410-23F4E971A382}">
      <dgm:prSet/>
      <dgm:spPr/>
      <dgm:t>
        <a:bodyPr/>
        <a:lstStyle/>
        <a:p>
          <a:endParaRPr lang="en-US"/>
        </a:p>
      </dgm:t>
    </dgm:pt>
    <dgm:pt modelId="{C53C7A82-4A96-4385-A146-3109C30A3223}" type="sibTrans" cxnId="{393D7D0F-6813-4BF1-A410-23F4E971A382}">
      <dgm:prSet/>
      <dgm:spPr/>
      <dgm:t>
        <a:bodyPr/>
        <a:lstStyle/>
        <a:p>
          <a:endParaRPr lang="en-US"/>
        </a:p>
      </dgm:t>
    </dgm:pt>
    <dgm:pt modelId="{C4C13E61-FE80-4062-94F1-A1B4016DF320}">
      <dgm:prSet/>
      <dgm:spPr/>
      <dgm:t>
        <a:bodyPr/>
        <a:lstStyle/>
        <a:p>
          <a:r>
            <a:rPr lang="nl-NL" dirty="0"/>
            <a:t>Je kunt door middel van een plaatje van de staart omschrijven wat voor gedrag er bij de kat hoort</a:t>
          </a:r>
          <a:endParaRPr lang="en-US" dirty="0"/>
        </a:p>
      </dgm:t>
    </dgm:pt>
    <dgm:pt modelId="{300EA5D0-060D-436A-A49F-6AA90C3D9382}" type="parTrans" cxnId="{0148102F-8AE5-4356-9932-013D9E833FE1}">
      <dgm:prSet/>
      <dgm:spPr/>
      <dgm:t>
        <a:bodyPr/>
        <a:lstStyle/>
        <a:p>
          <a:endParaRPr lang="en-US"/>
        </a:p>
      </dgm:t>
    </dgm:pt>
    <dgm:pt modelId="{FB621F5D-9B6B-427C-A1AC-58226427283B}" type="sibTrans" cxnId="{0148102F-8AE5-4356-9932-013D9E833FE1}">
      <dgm:prSet/>
      <dgm:spPr/>
      <dgm:t>
        <a:bodyPr/>
        <a:lstStyle/>
        <a:p>
          <a:endParaRPr lang="en-US"/>
        </a:p>
      </dgm:t>
    </dgm:pt>
    <dgm:pt modelId="{5A43DAA9-6FD1-41AD-AB58-C614C8BBA103}">
      <dgm:prSet/>
      <dgm:spPr/>
      <dgm:t>
        <a:bodyPr/>
        <a:lstStyle/>
        <a:p>
          <a:r>
            <a:rPr lang="nl-NL" dirty="0"/>
            <a:t>Je kunt door middel van een plaatje van het oor omschrijven wat voor gedrag er bij de kat hoort</a:t>
          </a:r>
          <a:endParaRPr lang="en-US" dirty="0"/>
        </a:p>
      </dgm:t>
    </dgm:pt>
    <dgm:pt modelId="{BCE6C5DF-79E7-488B-BC33-A76C41FC4F6F}" type="parTrans" cxnId="{908133D0-C308-455D-AA2C-54F76D94553F}">
      <dgm:prSet/>
      <dgm:spPr/>
      <dgm:t>
        <a:bodyPr/>
        <a:lstStyle/>
        <a:p>
          <a:endParaRPr lang="en-US"/>
        </a:p>
      </dgm:t>
    </dgm:pt>
    <dgm:pt modelId="{F968CE79-79AE-45F1-BF82-A45D93003915}" type="sibTrans" cxnId="{908133D0-C308-455D-AA2C-54F76D94553F}">
      <dgm:prSet/>
      <dgm:spPr/>
      <dgm:t>
        <a:bodyPr/>
        <a:lstStyle/>
        <a:p>
          <a:endParaRPr lang="en-US"/>
        </a:p>
      </dgm:t>
    </dgm:pt>
    <dgm:pt modelId="{B8B7A293-2AC7-4CA8-9C1A-308D6E6FDBFB}">
      <dgm:prSet/>
      <dgm:spPr/>
      <dgm:t>
        <a:bodyPr/>
        <a:lstStyle/>
        <a:p>
          <a:r>
            <a:rPr lang="nl-NL" dirty="0"/>
            <a:t>Je kunt tenminste 4 signalen opnoemen van stress die de kat laat zien</a:t>
          </a:r>
          <a:endParaRPr lang="en-US" dirty="0"/>
        </a:p>
      </dgm:t>
    </dgm:pt>
    <dgm:pt modelId="{CD51451C-9839-42BA-AA5A-0F66F925211F}" type="parTrans" cxnId="{B6C9DDE1-D0AB-47D2-A8DC-6587ED42D84D}">
      <dgm:prSet/>
      <dgm:spPr/>
      <dgm:t>
        <a:bodyPr/>
        <a:lstStyle/>
        <a:p>
          <a:endParaRPr lang="en-US"/>
        </a:p>
      </dgm:t>
    </dgm:pt>
    <dgm:pt modelId="{E2FAB3C3-D162-4F1C-B136-910064CF0FEB}" type="sibTrans" cxnId="{B6C9DDE1-D0AB-47D2-A8DC-6587ED42D84D}">
      <dgm:prSet/>
      <dgm:spPr/>
      <dgm:t>
        <a:bodyPr/>
        <a:lstStyle/>
        <a:p>
          <a:endParaRPr lang="en-US"/>
        </a:p>
      </dgm:t>
    </dgm:pt>
    <dgm:pt modelId="{EF2B99AF-7755-44FE-9308-37199447388A}">
      <dgm:prSet/>
      <dgm:spPr/>
      <dgm:t>
        <a:bodyPr/>
        <a:lstStyle/>
        <a:p>
          <a:r>
            <a:rPr lang="nl-NL" dirty="0"/>
            <a:t>Je weet hoe je het territorium van de kat kan bevorderen </a:t>
          </a:r>
          <a:endParaRPr lang="en-US" dirty="0"/>
        </a:p>
      </dgm:t>
    </dgm:pt>
    <dgm:pt modelId="{21C220F6-1E7E-49FF-857C-6B3BEE6B66BF}" type="parTrans" cxnId="{324C1D75-C775-456A-A4E5-EF5A165CEB60}">
      <dgm:prSet/>
      <dgm:spPr/>
      <dgm:t>
        <a:bodyPr/>
        <a:lstStyle/>
        <a:p>
          <a:endParaRPr lang="en-US"/>
        </a:p>
      </dgm:t>
    </dgm:pt>
    <dgm:pt modelId="{07FCA980-EB59-46B3-A44B-7D8FF9BC35D3}" type="sibTrans" cxnId="{324C1D75-C775-456A-A4E5-EF5A165CEB60}">
      <dgm:prSet/>
      <dgm:spPr/>
      <dgm:t>
        <a:bodyPr/>
        <a:lstStyle/>
        <a:p>
          <a:endParaRPr lang="en-US"/>
        </a:p>
      </dgm:t>
    </dgm:pt>
    <dgm:pt modelId="{D784D418-53A1-974F-957A-54FD96A4893F}" type="pres">
      <dgm:prSet presAssocID="{5402BFDA-5B7B-40A3-99F0-96D22AEED4DC}" presName="linear" presStyleCnt="0">
        <dgm:presLayoutVars>
          <dgm:animLvl val="lvl"/>
          <dgm:resizeHandles val="exact"/>
        </dgm:presLayoutVars>
      </dgm:prSet>
      <dgm:spPr/>
    </dgm:pt>
    <dgm:pt modelId="{E509C25C-685C-8949-A742-66E28BE82C69}" type="pres">
      <dgm:prSet presAssocID="{3D244C1A-B9BF-4407-98E7-A68C0E804B9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3465E6A-64EE-DD49-B69F-8E7CED543E05}" type="pres">
      <dgm:prSet presAssocID="{C53C7A82-4A96-4385-A146-3109C30A3223}" presName="spacer" presStyleCnt="0"/>
      <dgm:spPr/>
    </dgm:pt>
    <dgm:pt modelId="{58258EAF-74D9-0A4D-BB79-EBB785ACB4E8}" type="pres">
      <dgm:prSet presAssocID="{C4C13E61-FE80-4062-94F1-A1B4016DF32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1F31E49-ED2D-F846-80DE-D0E6B09C2854}" type="pres">
      <dgm:prSet presAssocID="{FB621F5D-9B6B-427C-A1AC-58226427283B}" presName="spacer" presStyleCnt="0"/>
      <dgm:spPr/>
    </dgm:pt>
    <dgm:pt modelId="{4C544387-C538-A44F-90EF-9B0B3DEDA51C}" type="pres">
      <dgm:prSet presAssocID="{5A43DAA9-6FD1-41AD-AB58-C614C8BBA10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BF19C18-6470-AD4E-BF08-E855C7884B87}" type="pres">
      <dgm:prSet presAssocID="{F968CE79-79AE-45F1-BF82-A45D93003915}" presName="spacer" presStyleCnt="0"/>
      <dgm:spPr/>
    </dgm:pt>
    <dgm:pt modelId="{377841FD-C7B9-BE4A-8EBB-7F094CD0CC5D}" type="pres">
      <dgm:prSet presAssocID="{B8B7A293-2AC7-4CA8-9C1A-308D6E6FDBF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E90EB55-0BFB-234E-AAC9-8D3F51FEBBBB}" type="pres">
      <dgm:prSet presAssocID="{E2FAB3C3-D162-4F1C-B136-910064CF0FEB}" presName="spacer" presStyleCnt="0"/>
      <dgm:spPr/>
    </dgm:pt>
    <dgm:pt modelId="{75A8DE38-92EF-9F4C-96D7-6B28C881885F}" type="pres">
      <dgm:prSet presAssocID="{EF2B99AF-7755-44FE-9308-37199447388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E597E0B-C45F-A040-B21D-6471A9816234}" type="presOf" srcId="{5A43DAA9-6FD1-41AD-AB58-C614C8BBA103}" destId="{4C544387-C538-A44F-90EF-9B0B3DEDA51C}" srcOrd="0" destOrd="0" presId="urn:microsoft.com/office/officeart/2005/8/layout/vList2"/>
    <dgm:cxn modelId="{393D7D0F-6813-4BF1-A410-23F4E971A382}" srcId="{5402BFDA-5B7B-40A3-99F0-96D22AEED4DC}" destId="{3D244C1A-B9BF-4407-98E7-A68C0E804B9D}" srcOrd="0" destOrd="0" parTransId="{8ADAD633-7FC6-4264-BD2B-878D465E72D7}" sibTransId="{C53C7A82-4A96-4385-A146-3109C30A3223}"/>
    <dgm:cxn modelId="{D7F7D523-C24F-5840-B85F-8D4A23C56A5D}" type="presOf" srcId="{EF2B99AF-7755-44FE-9308-37199447388A}" destId="{75A8DE38-92EF-9F4C-96D7-6B28C881885F}" srcOrd="0" destOrd="0" presId="urn:microsoft.com/office/officeart/2005/8/layout/vList2"/>
    <dgm:cxn modelId="{0148102F-8AE5-4356-9932-013D9E833FE1}" srcId="{5402BFDA-5B7B-40A3-99F0-96D22AEED4DC}" destId="{C4C13E61-FE80-4062-94F1-A1B4016DF320}" srcOrd="1" destOrd="0" parTransId="{300EA5D0-060D-436A-A49F-6AA90C3D9382}" sibTransId="{FB621F5D-9B6B-427C-A1AC-58226427283B}"/>
    <dgm:cxn modelId="{324C1D75-C775-456A-A4E5-EF5A165CEB60}" srcId="{5402BFDA-5B7B-40A3-99F0-96D22AEED4DC}" destId="{EF2B99AF-7755-44FE-9308-37199447388A}" srcOrd="4" destOrd="0" parTransId="{21C220F6-1E7E-49FF-857C-6B3BEE6B66BF}" sibTransId="{07FCA980-EB59-46B3-A44B-7D8FF9BC35D3}"/>
    <dgm:cxn modelId="{EFC51B87-B0CB-7644-9245-80F3B5BFDCD6}" type="presOf" srcId="{C4C13E61-FE80-4062-94F1-A1B4016DF320}" destId="{58258EAF-74D9-0A4D-BB79-EBB785ACB4E8}" srcOrd="0" destOrd="0" presId="urn:microsoft.com/office/officeart/2005/8/layout/vList2"/>
    <dgm:cxn modelId="{9D2B14C2-2224-3E47-B76F-5B56F47EB312}" type="presOf" srcId="{B8B7A293-2AC7-4CA8-9C1A-308D6E6FDBFB}" destId="{377841FD-C7B9-BE4A-8EBB-7F094CD0CC5D}" srcOrd="0" destOrd="0" presId="urn:microsoft.com/office/officeart/2005/8/layout/vList2"/>
    <dgm:cxn modelId="{908133D0-C308-455D-AA2C-54F76D94553F}" srcId="{5402BFDA-5B7B-40A3-99F0-96D22AEED4DC}" destId="{5A43DAA9-6FD1-41AD-AB58-C614C8BBA103}" srcOrd="2" destOrd="0" parTransId="{BCE6C5DF-79E7-488B-BC33-A76C41FC4F6F}" sibTransId="{F968CE79-79AE-45F1-BF82-A45D93003915}"/>
    <dgm:cxn modelId="{47DDE0D0-D5C1-0B4D-976D-8D41F82B24FE}" type="presOf" srcId="{5402BFDA-5B7B-40A3-99F0-96D22AEED4DC}" destId="{D784D418-53A1-974F-957A-54FD96A4893F}" srcOrd="0" destOrd="0" presId="urn:microsoft.com/office/officeart/2005/8/layout/vList2"/>
    <dgm:cxn modelId="{0A8DFEDF-C4FC-C840-8301-4BD0CCFEF220}" type="presOf" srcId="{3D244C1A-B9BF-4407-98E7-A68C0E804B9D}" destId="{E509C25C-685C-8949-A742-66E28BE82C69}" srcOrd="0" destOrd="0" presId="urn:microsoft.com/office/officeart/2005/8/layout/vList2"/>
    <dgm:cxn modelId="{B6C9DDE1-D0AB-47D2-A8DC-6587ED42D84D}" srcId="{5402BFDA-5B7B-40A3-99F0-96D22AEED4DC}" destId="{B8B7A293-2AC7-4CA8-9C1A-308D6E6FDBFB}" srcOrd="3" destOrd="0" parTransId="{CD51451C-9839-42BA-AA5A-0F66F925211F}" sibTransId="{E2FAB3C3-D162-4F1C-B136-910064CF0FEB}"/>
    <dgm:cxn modelId="{247A9E01-D79E-E24C-9D3C-FBEC40E6638D}" type="presParOf" srcId="{D784D418-53A1-974F-957A-54FD96A4893F}" destId="{E509C25C-685C-8949-A742-66E28BE82C69}" srcOrd="0" destOrd="0" presId="urn:microsoft.com/office/officeart/2005/8/layout/vList2"/>
    <dgm:cxn modelId="{09D9847C-3C76-E145-ACFC-BF5680205692}" type="presParOf" srcId="{D784D418-53A1-974F-957A-54FD96A4893F}" destId="{A3465E6A-64EE-DD49-B69F-8E7CED543E05}" srcOrd="1" destOrd="0" presId="urn:microsoft.com/office/officeart/2005/8/layout/vList2"/>
    <dgm:cxn modelId="{E12E67BC-3983-C142-931E-2FDB41CC146E}" type="presParOf" srcId="{D784D418-53A1-974F-957A-54FD96A4893F}" destId="{58258EAF-74D9-0A4D-BB79-EBB785ACB4E8}" srcOrd="2" destOrd="0" presId="urn:microsoft.com/office/officeart/2005/8/layout/vList2"/>
    <dgm:cxn modelId="{A6AFBAA2-363D-8A45-90D2-56BA9E38FBAE}" type="presParOf" srcId="{D784D418-53A1-974F-957A-54FD96A4893F}" destId="{61F31E49-ED2D-F846-80DE-D0E6B09C2854}" srcOrd="3" destOrd="0" presId="urn:microsoft.com/office/officeart/2005/8/layout/vList2"/>
    <dgm:cxn modelId="{91ED1209-9A61-6D44-8E51-A8118112B06E}" type="presParOf" srcId="{D784D418-53A1-974F-957A-54FD96A4893F}" destId="{4C544387-C538-A44F-90EF-9B0B3DEDA51C}" srcOrd="4" destOrd="0" presId="urn:microsoft.com/office/officeart/2005/8/layout/vList2"/>
    <dgm:cxn modelId="{FFEC9F7B-2724-184B-9461-1C7E6D4B9A45}" type="presParOf" srcId="{D784D418-53A1-974F-957A-54FD96A4893F}" destId="{5BF19C18-6470-AD4E-BF08-E855C7884B87}" srcOrd="5" destOrd="0" presId="urn:microsoft.com/office/officeart/2005/8/layout/vList2"/>
    <dgm:cxn modelId="{CCCB45D6-6A9B-7A4D-94B4-2B2C6003BA2E}" type="presParOf" srcId="{D784D418-53A1-974F-957A-54FD96A4893F}" destId="{377841FD-C7B9-BE4A-8EBB-7F094CD0CC5D}" srcOrd="6" destOrd="0" presId="urn:microsoft.com/office/officeart/2005/8/layout/vList2"/>
    <dgm:cxn modelId="{6E60CE77-3483-1043-A67E-8A8737230880}" type="presParOf" srcId="{D784D418-53A1-974F-957A-54FD96A4893F}" destId="{0E90EB55-0BFB-234E-AAC9-8D3F51FEBBBB}" srcOrd="7" destOrd="0" presId="urn:microsoft.com/office/officeart/2005/8/layout/vList2"/>
    <dgm:cxn modelId="{572DA4B6-8C9E-5043-B10B-C57715F79C54}" type="presParOf" srcId="{D784D418-53A1-974F-957A-54FD96A4893F}" destId="{75A8DE38-92EF-9F4C-96D7-6B28C881885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A09E93-C527-462B-B966-58A416D0AF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76E2571-27CE-44FF-A6CE-169289A931C8}">
      <dgm:prSet/>
      <dgm:spPr/>
      <dgm:t>
        <a:bodyPr/>
        <a:lstStyle/>
        <a:p>
          <a:r>
            <a:rPr lang="nl-NL"/>
            <a:t>Belangrijkste zintuig</a:t>
          </a:r>
          <a:endParaRPr lang="en-US"/>
        </a:p>
      </dgm:t>
    </dgm:pt>
    <dgm:pt modelId="{05049ECF-1D2E-4877-970C-F2E610CC38BF}" type="parTrans" cxnId="{709CFB21-3250-4D9C-B9AA-939515BE7EED}">
      <dgm:prSet/>
      <dgm:spPr/>
      <dgm:t>
        <a:bodyPr/>
        <a:lstStyle/>
        <a:p>
          <a:endParaRPr lang="en-US"/>
        </a:p>
      </dgm:t>
    </dgm:pt>
    <dgm:pt modelId="{28571433-D80B-4FBE-BC3E-4D030E9EF043}" type="sibTrans" cxnId="{709CFB21-3250-4D9C-B9AA-939515BE7EED}">
      <dgm:prSet/>
      <dgm:spPr/>
      <dgm:t>
        <a:bodyPr/>
        <a:lstStyle/>
        <a:p>
          <a:endParaRPr lang="en-US"/>
        </a:p>
      </dgm:t>
    </dgm:pt>
    <dgm:pt modelId="{B1B268F4-8D1D-4367-8090-09942FBB6ED8}">
      <dgm:prSet/>
      <dgm:spPr/>
      <dgm:t>
        <a:bodyPr/>
        <a:lstStyle/>
        <a:p>
          <a:r>
            <a:rPr lang="nl-NL"/>
            <a:t>Met behulp van 30 verschillende spiertjes 180  draaien </a:t>
          </a:r>
          <a:r>
            <a:rPr lang="nl-NL">
              <a:sym typeface="Wingdings" panose="05000000000000000000" pitchFamily="2" charset="2"/>
            </a:rPr>
            <a:t></a:t>
          </a:r>
          <a:r>
            <a:rPr lang="nl-NL"/>
            <a:t> exacte plaats bepaling van geluid</a:t>
          </a:r>
          <a:endParaRPr lang="en-US"/>
        </a:p>
      </dgm:t>
    </dgm:pt>
    <dgm:pt modelId="{DDC4493A-11D9-464B-BDB6-931CE75D0B7A}" type="parTrans" cxnId="{C92A70BF-0620-4E14-90F2-7F75FC69586B}">
      <dgm:prSet/>
      <dgm:spPr/>
      <dgm:t>
        <a:bodyPr/>
        <a:lstStyle/>
        <a:p>
          <a:endParaRPr lang="en-US"/>
        </a:p>
      </dgm:t>
    </dgm:pt>
    <dgm:pt modelId="{B4ABD451-9054-438D-B2F2-D59033E07604}" type="sibTrans" cxnId="{C92A70BF-0620-4E14-90F2-7F75FC69586B}">
      <dgm:prSet/>
      <dgm:spPr/>
      <dgm:t>
        <a:bodyPr/>
        <a:lstStyle/>
        <a:p>
          <a:endParaRPr lang="en-US"/>
        </a:p>
      </dgm:t>
    </dgm:pt>
    <dgm:pt modelId="{2B91B073-A263-4BC0-91AF-B4958B80465C}">
      <dgm:prSet/>
      <dgm:spPr/>
      <dgm:t>
        <a:bodyPr/>
        <a:lstStyle/>
        <a:p>
          <a:r>
            <a:rPr lang="nl-NL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Angst</a:t>
          </a:r>
          <a:r>
            <a:rPr lang="nl-NL" dirty="0"/>
            <a:t>: platte oren</a:t>
          </a:r>
          <a:endParaRPr lang="en-US" dirty="0"/>
        </a:p>
      </dgm:t>
    </dgm:pt>
    <dgm:pt modelId="{8D0B8011-7246-4AC0-B9C1-D5945D9C0B1F}" type="parTrans" cxnId="{89FCF5EC-E387-4818-8F76-C838228663F5}">
      <dgm:prSet/>
      <dgm:spPr/>
      <dgm:t>
        <a:bodyPr/>
        <a:lstStyle/>
        <a:p>
          <a:endParaRPr lang="en-US"/>
        </a:p>
      </dgm:t>
    </dgm:pt>
    <dgm:pt modelId="{18B30D1F-C7AA-4094-88EE-9D395B191CE4}" type="sibTrans" cxnId="{89FCF5EC-E387-4818-8F76-C838228663F5}">
      <dgm:prSet/>
      <dgm:spPr/>
      <dgm:t>
        <a:bodyPr/>
        <a:lstStyle/>
        <a:p>
          <a:endParaRPr lang="en-US"/>
        </a:p>
      </dgm:t>
    </dgm:pt>
    <dgm:pt modelId="{E8929031-FCAA-4F7C-8601-44113DBA5533}">
      <dgm:prSet/>
      <dgm:spPr/>
      <dgm:t>
        <a:bodyPr/>
        <a:lstStyle/>
        <a:p>
          <a:r>
            <a:rPr lang="nl-NL" dirty="0"/>
            <a:t>Hoe meer rechtop (en daarbij de achterkant te zien is) hoe </a:t>
          </a:r>
          <a:r>
            <a:rPr lang="nl-NL" dirty="0">
              <a:solidFill>
                <a:schemeClr val="tx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agressiever</a:t>
          </a:r>
          <a:r>
            <a:rPr lang="nl-NL" dirty="0"/>
            <a:t> hij is.</a:t>
          </a:r>
          <a:endParaRPr lang="en-US" dirty="0"/>
        </a:p>
      </dgm:t>
    </dgm:pt>
    <dgm:pt modelId="{2D3456A4-C68F-4CB9-9FD1-8B5121657F0E}" type="parTrans" cxnId="{4EF8B563-7CC9-421A-9A3A-5B9BE26777E9}">
      <dgm:prSet/>
      <dgm:spPr/>
      <dgm:t>
        <a:bodyPr/>
        <a:lstStyle/>
        <a:p>
          <a:endParaRPr lang="en-US"/>
        </a:p>
      </dgm:t>
    </dgm:pt>
    <dgm:pt modelId="{A62FA936-07DC-4E1D-9810-0D5FC16B6047}" type="sibTrans" cxnId="{4EF8B563-7CC9-421A-9A3A-5B9BE26777E9}">
      <dgm:prSet/>
      <dgm:spPr/>
      <dgm:t>
        <a:bodyPr/>
        <a:lstStyle/>
        <a:p>
          <a:endParaRPr lang="en-US"/>
        </a:p>
      </dgm:t>
    </dgm:pt>
    <dgm:pt modelId="{6A39DC74-3DC4-B44F-B868-F47FEDD5F536}" type="pres">
      <dgm:prSet presAssocID="{85A09E93-C527-462B-B966-58A416D0AF25}" presName="linear" presStyleCnt="0">
        <dgm:presLayoutVars>
          <dgm:animLvl val="lvl"/>
          <dgm:resizeHandles val="exact"/>
        </dgm:presLayoutVars>
      </dgm:prSet>
      <dgm:spPr/>
    </dgm:pt>
    <dgm:pt modelId="{0929AE51-21C5-5747-AA9D-2AD926F166BA}" type="pres">
      <dgm:prSet presAssocID="{776E2571-27CE-44FF-A6CE-169289A931C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9B83C04-56CA-BA4A-81AB-1DEE3EDF98A8}" type="pres">
      <dgm:prSet presAssocID="{28571433-D80B-4FBE-BC3E-4D030E9EF043}" presName="spacer" presStyleCnt="0"/>
      <dgm:spPr/>
    </dgm:pt>
    <dgm:pt modelId="{CC840220-813C-CE4B-A862-22C8404B5A96}" type="pres">
      <dgm:prSet presAssocID="{B1B268F4-8D1D-4367-8090-09942FBB6ED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BF85D4A-9C10-6D40-94E5-19F21DF4E80A}" type="pres">
      <dgm:prSet presAssocID="{B4ABD451-9054-438D-B2F2-D59033E07604}" presName="spacer" presStyleCnt="0"/>
      <dgm:spPr/>
    </dgm:pt>
    <dgm:pt modelId="{D5ABDDEE-0800-7F45-A529-FFBB8E98D4B1}" type="pres">
      <dgm:prSet presAssocID="{2B91B073-A263-4BC0-91AF-B4958B80465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F4FD1D4-14D3-424F-8BF9-B1EAAD7C85CA}" type="pres">
      <dgm:prSet presAssocID="{18B30D1F-C7AA-4094-88EE-9D395B191CE4}" presName="spacer" presStyleCnt="0"/>
      <dgm:spPr/>
    </dgm:pt>
    <dgm:pt modelId="{C45628CD-BC31-074B-A803-815F3D42CFAD}" type="pres">
      <dgm:prSet presAssocID="{E8929031-FCAA-4F7C-8601-44113DBA553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4F57701-4F09-7643-AB39-390358737938}" type="presOf" srcId="{85A09E93-C527-462B-B966-58A416D0AF25}" destId="{6A39DC74-3DC4-B44F-B868-F47FEDD5F536}" srcOrd="0" destOrd="0" presId="urn:microsoft.com/office/officeart/2005/8/layout/vList2"/>
    <dgm:cxn modelId="{709CFB21-3250-4D9C-B9AA-939515BE7EED}" srcId="{85A09E93-C527-462B-B966-58A416D0AF25}" destId="{776E2571-27CE-44FF-A6CE-169289A931C8}" srcOrd="0" destOrd="0" parTransId="{05049ECF-1D2E-4877-970C-F2E610CC38BF}" sibTransId="{28571433-D80B-4FBE-BC3E-4D030E9EF043}"/>
    <dgm:cxn modelId="{D9ED634B-61EB-274E-B3BA-88A30B16C73C}" type="presOf" srcId="{E8929031-FCAA-4F7C-8601-44113DBA5533}" destId="{C45628CD-BC31-074B-A803-815F3D42CFAD}" srcOrd="0" destOrd="0" presId="urn:microsoft.com/office/officeart/2005/8/layout/vList2"/>
    <dgm:cxn modelId="{2D32365F-2DCA-6244-A271-A18F4023BE37}" type="presOf" srcId="{2B91B073-A263-4BC0-91AF-B4958B80465C}" destId="{D5ABDDEE-0800-7F45-A529-FFBB8E98D4B1}" srcOrd="0" destOrd="0" presId="urn:microsoft.com/office/officeart/2005/8/layout/vList2"/>
    <dgm:cxn modelId="{4EF8B563-7CC9-421A-9A3A-5B9BE26777E9}" srcId="{85A09E93-C527-462B-B966-58A416D0AF25}" destId="{E8929031-FCAA-4F7C-8601-44113DBA5533}" srcOrd="3" destOrd="0" parTransId="{2D3456A4-C68F-4CB9-9FD1-8B5121657F0E}" sibTransId="{A62FA936-07DC-4E1D-9810-0D5FC16B6047}"/>
    <dgm:cxn modelId="{A86865B7-3103-2943-8473-A38805A09DFA}" type="presOf" srcId="{B1B268F4-8D1D-4367-8090-09942FBB6ED8}" destId="{CC840220-813C-CE4B-A862-22C8404B5A96}" srcOrd="0" destOrd="0" presId="urn:microsoft.com/office/officeart/2005/8/layout/vList2"/>
    <dgm:cxn modelId="{C92A70BF-0620-4E14-90F2-7F75FC69586B}" srcId="{85A09E93-C527-462B-B966-58A416D0AF25}" destId="{B1B268F4-8D1D-4367-8090-09942FBB6ED8}" srcOrd="1" destOrd="0" parTransId="{DDC4493A-11D9-464B-BDB6-931CE75D0B7A}" sibTransId="{B4ABD451-9054-438D-B2F2-D59033E07604}"/>
    <dgm:cxn modelId="{89FCF5EC-E387-4818-8F76-C838228663F5}" srcId="{85A09E93-C527-462B-B966-58A416D0AF25}" destId="{2B91B073-A263-4BC0-91AF-B4958B80465C}" srcOrd="2" destOrd="0" parTransId="{8D0B8011-7246-4AC0-B9C1-D5945D9C0B1F}" sibTransId="{18B30D1F-C7AA-4094-88EE-9D395B191CE4}"/>
    <dgm:cxn modelId="{C993CCF0-C3C7-554E-B6A8-B2D1E63A31D6}" type="presOf" srcId="{776E2571-27CE-44FF-A6CE-169289A931C8}" destId="{0929AE51-21C5-5747-AA9D-2AD926F166BA}" srcOrd="0" destOrd="0" presId="urn:microsoft.com/office/officeart/2005/8/layout/vList2"/>
    <dgm:cxn modelId="{58435CE6-CBF5-BB4A-89C6-152FA78D5E8C}" type="presParOf" srcId="{6A39DC74-3DC4-B44F-B868-F47FEDD5F536}" destId="{0929AE51-21C5-5747-AA9D-2AD926F166BA}" srcOrd="0" destOrd="0" presId="urn:microsoft.com/office/officeart/2005/8/layout/vList2"/>
    <dgm:cxn modelId="{61452534-7C53-6141-A09C-D7048739C1E1}" type="presParOf" srcId="{6A39DC74-3DC4-B44F-B868-F47FEDD5F536}" destId="{C9B83C04-56CA-BA4A-81AB-1DEE3EDF98A8}" srcOrd="1" destOrd="0" presId="urn:microsoft.com/office/officeart/2005/8/layout/vList2"/>
    <dgm:cxn modelId="{386CBE5A-42C8-1049-9273-34501950743D}" type="presParOf" srcId="{6A39DC74-3DC4-B44F-B868-F47FEDD5F536}" destId="{CC840220-813C-CE4B-A862-22C8404B5A96}" srcOrd="2" destOrd="0" presId="urn:microsoft.com/office/officeart/2005/8/layout/vList2"/>
    <dgm:cxn modelId="{607ABC02-5E8D-0447-ADA2-64CD873103A5}" type="presParOf" srcId="{6A39DC74-3DC4-B44F-B868-F47FEDD5F536}" destId="{FBF85D4A-9C10-6D40-94E5-19F21DF4E80A}" srcOrd="3" destOrd="0" presId="urn:microsoft.com/office/officeart/2005/8/layout/vList2"/>
    <dgm:cxn modelId="{FB0AB98A-D00C-FA45-A696-097E1506E77F}" type="presParOf" srcId="{6A39DC74-3DC4-B44F-B868-F47FEDD5F536}" destId="{D5ABDDEE-0800-7F45-A529-FFBB8E98D4B1}" srcOrd="4" destOrd="0" presId="urn:microsoft.com/office/officeart/2005/8/layout/vList2"/>
    <dgm:cxn modelId="{A76876AF-FE62-5A41-B19B-5CA88462E73E}" type="presParOf" srcId="{6A39DC74-3DC4-B44F-B868-F47FEDD5F536}" destId="{4F4FD1D4-14D3-424F-8BF9-B1EAAD7C85CA}" srcOrd="5" destOrd="0" presId="urn:microsoft.com/office/officeart/2005/8/layout/vList2"/>
    <dgm:cxn modelId="{478B14A2-EAAA-284C-80EA-A73D3F2E6B19}" type="presParOf" srcId="{6A39DC74-3DC4-B44F-B868-F47FEDD5F536}" destId="{C45628CD-BC31-074B-A803-815F3D42CFA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BA3E93-C59E-4DA4-A61F-588104495945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95AC84A-3594-4421-A22C-031D016BA9F9}">
      <dgm:prSet/>
      <dgm:spPr/>
      <dgm:t>
        <a:bodyPr/>
        <a:lstStyle/>
        <a:p>
          <a:r>
            <a:rPr lang="nl-NL"/>
            <a:t>Kat is erg territoriaal ingesteld, hij hecht dus veel waarde aan zijn huis.</a:t>
          </a:r>
          <a:endParaRPr lang="en-US"/>
        </a:p>
      </dgm:t>
    </dgm:pt>
    <dgm:pt modelId="{AD8AB9F3-C36C-4433-8AF1-673B039157CC}" type="parTrans" cxnId="{E167B71F-CFFF-4656-B3E5-65CAED79B61D}">
      <dgm:prSet/>
      <dgm:spPr/>
      <dgm:t>
        <a:bodyPr/>
        <a:lstStyle/>
        <a:p>
          <a:endParaRPr lang="en-US"/>
        </a:p>
      </dgm:t>
    </dgm:pt>
    <dgm:pt modelId="{97497346-0122-4686-AF7D-221817070571}" type="sibTrans" cxnId="{E167B71F-CFFF-4656-B3E5-65CAED79B61D}">
      <dgm:prSet/>
      <dgm:spPr/>
      <dgm:t>
        <a:bodyPr/>
        <a:lstStyle/>
        <a:p>
          <a:endParaRPr lang="en-US"/>
        </a:p>
      </dgm:t>
    </dgm:pt>
    <dgm:pt modelId="{68E76FBD-DDB5-4D4E-8138-298EAD1B1B3E}">
      <dgm:prSet/>
      <dgm:spPr/>
      <dgm:t>
        <a:bodyPr/>
        <a:lstStyle/>
        <a:p>
          <a:r>
            <a:rPr lang="nl-NL"/>
            <a:t>Afbakenen d.m.v. markeren/geuren</a:t>
          </a:r>
          <a:endParaRPr lang="en-US"/>
        </a:p>
      </dgm:t>
    </dgm:pt>
    <dgm:pt modelId="{42E36E46-CDDB-4ADA-ABED-FFAECEE72CC0}" type="parTrans" cxnId="{AFD9C1FB-2B90-46DF-ABD1-B349F808265A}">
      <dgm:prSet/>
      <dgm:spPr/>
      <dgm:t>
        <a:bodyPr/>
        <a:lstStyle/>
        <a:p>
          <a:endParaRPr lang="en-US"/>
        </a:p>
      </dgm:t>
    </dgm:pt>
    <dgm:pt modelId="{5297463A-63D0-42EA-B402-EB62F83412E0}" type="sibTrans" cxnId="{AFD9C1FB-2B90-46DF-ABD1-B349F808265A}">
      <dgm:prSet/>
      <dgm:spPr/>
      <dgm:t>
        <a:bodyPr/>
        <a:lstStyle/>
        <a:p>
          <a:endParaRPr lang="en-US"/>
        </a:p>
      </dgm:t>
    </dgm:pt>
    <dgm:pt modelId="{1FB4D9F6-D591-48F3-AC71-4D13C29735F3}">
      <dgm:prSet/>
      <dgm:spPr/>
      <dgm:t>
        <a:bodyPr/>
        <a:lstStyle/>
        <a:p>
          <a:r>
            <a:rPr lang="nl-NL"/>
            <a:t>Gebied voor kat te vergroten door driedimensionaal te werken </a:t>
          </a:r>
          <a:r>
            <a:rPr lang="nl-NL">
              <a:sym typeface="Wingdings" panose="05000000000000000000" pitchFamily="2" charset="2"/>
            </a:rPr>
            <a:t></a:t>
          </a:r>
          <a:r>
            <a:rPr lang="nl-NL"/>
            <a:t> hangmatjes, klimpalen</a:t>
          </a:r>
          <a:endParaRPr lang="en-US"/>
        </a:p>
      </dgm:t>
    </dgm:pt>
    <dgm:pt modelId="{2D39DB8B-5BAE-4AA0-B3BA-A374E5B64D58}" type="parTrans" cxnId="{9AD25688-923A-4FC5-B3BA-3892CE70647C}">
      <dgm:prSet/>
      <dgm:spPr/>
      <dgm:t>
        <a:bodyPr/>
        <a:lstStyle/>
        <a:p>
          <a:endParaRPr lang="en-US"/>
        </a:p>
      </dgm:t>
    </dgm:pt>
    <dgm:pt modelId="{BA6A4AF6-67DB-4770-9461-4E9BB73595C2}" type="sibTrans" cxnId="{9AD25688-923A-4FC5-B3BA-3892CE70647C}">
      <dgm:prSet/>
      <dgm:spPr/>
      <dgm:t>
        <a:bodyPr/>
        <a:lstStyle/>
        <a:p>
          <a:endParaRPr lang="en-US"/>
        </a:p>
      </dgm:t>
    </dgm:pt>
    <dgm:pt modelId="{BCA69C9F-E7AD-2D4B-AF64-FB3AFF57C987}" type="pres">
      <dgm:prSet presAssocID="{62BA3E93-C59E-4DA4-A61F-588104495945}" presName="outerComposite" presStyleCnt="0">
        <dgm:presLayoutVars>
          <dgm:chMax val="5"/>
          <dgm:dir/>
          <dgm:resizeHandles val="exact"/>
        </dgm:presLayoutVars>
      </dgm:prSet>
      <dgm:spPr/>
    </dgm:pt>
    <dgm:pt modelId="{69E3F756-158C-F148-A494-BE3571B69062}" type="pres">
      <dgm:prSet presAssocID="{62BA3E93-C59E-4DA4-A61F-588104495945}" presName="dummyMaxCanvas" presStyleCnt="0">
        <dgm:presLayoutVars/>
      </dgm:prSet>
      <dgm:spPr/>
    </dgm:pt>
    <dgm:pt modelId="{FE695AE8-F3A9-BC4E-9263-9EF5A6853B53}" type="pres">
      <dgm:prSet presAssocID="{62BA3E93-C59E-4DA4-A61F-588104495945}" presName="ThreeNodes_1" presStyleLbl="node1" presStyleIdx="0" presStyleCnt="3">
        <dgm:presLayoutVars>
          <dgm:bulletEnabled val="1"/>
        </dgm:presLayoutVars>
      </dgm:prSet>
      <dgm:spPr/>
    </dgm:pt>
    <dgm:pt modelId="{DC16773C-5C24-3447-A7DE-539281069EA1}" type="pres">
      <dgm:prSet presAssocID="{62BA3E93-C59E-4DA4-A61F-588104495945}" presName="ThreeNodes_2" presStyleLbl="node1" presStyleIdx="1" presStyleCnt="3">
        <dgm:presLayoutVars>
          <dgm:bulletEnabled val="1"/>
        </dgm:presLayoutVars>
      </dgm:prSet>
      <dgm:spPr/>
    </dgm:pt>
    <dgm:pt modelId="{3B202DB8-1508-C747-AB13-B8E70A0BB0B1}" type="pres">
      <dgm:prSet presAssocID="{62BA3E93-C59E-4DA4-A61F-588104495945}" presName="ThreeNodes_3" presStyleLbl="node1" presStyleIdx="2" presStyleCnt="3">
        <dgm:presLayoutVars>
          <dgm:bulletEnabled val="1"/>
        </dgm:presLayoutVars>
      </dgm:prSet>
      <dgm:spPr/>
    </dgm:pt>
    <dgm:pt modelId="{C68E50D1-00AB-5441-8EB8-2B4CA9F193FE}" type="pres">
      <dgm:prSet presAssocID="{62BA3E93-C59E-4DA4-A61F-588104495945}" presName="ThreeConn_1-2" presStyleLbl="fgAccFollowNode1" presStyleIdx="0" presStyleCnt="2">
        <dgm:presLayoutVars>
          <dgm:bulletEnabled val="1"/>
        </dgm:presLayoutVars>
      </dgm:prSet>
      <dgm:spPr/>
    </dgm:pt>
    <dgm:pt modelId="{81061A18-0A52-9644-B51B-73F0BD51AC8C}" type="pres">
      <dgm:prSet presAssocID="{62BA3E93-C59E-4DA4-A61F-588104495945}" presName="ThreeConn_2-3" presStyleLbl="fgAccFollowNode1" presStyleIdx="1" presStyleCnt="2">
        <dgm:presLayoutVars>
          <dgm:bulletEnabled val="1"/>
        </dgm:presLayoutVars>
      </dgm:prSet>
      <dgm:spPr/>
    </dgm:pt>
    <dgm:pt modelId="{84F03975-FD81-D742-9B28-03E03F23EAAB}" type="pres">
      <dgm:prSet presAssocID="{62BA3E93-C59E-4DA4-A61F-588104495945}" presName="ThreeNodes_1_text" presStyleLbl="node1" presStyleIdx="2" presStyleCnt="3">
        <dgm:presLayoutVars>
          <dgm:bulletEnabled val="1"/>
        </dgm:presLayoutVars>
      </dgm:prSet>
      <dgm:spPr/>
    </dgm:pt>
    <dgm:pt modelId="{B9D530E7-26A8-6B4D-9CCD-61B38C24FAF2}" type="pres">
      <dgm:prSet presAssocID="{62BA3E93-C59E-4DA4-A61F-588104495945}" presName="ThreeNodes_2_text" presStyleLbl="node1" presStyleIdx="2" presStyleCnt="3">
        <dgm:presLayoutVars>
          <dgm:bulletEnabled val="1"/>
        </dgm:presLayoutVars>
      </dgm:prSet>
      <dgm:spPr/>
    </dgm:pt>
    <dgm:pt modelId="{10EBC42F-F727-C64A-9B31-9BE11DE63133}" type="pres">
      <dgm:prSet presAssocID="{62BA3E93-C59E-4DA4-A61F-58810449594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167B71F-CFFF-4656-B3E5-65CAED79B61D}" srcId="{62BA3E93-C59E-4DA4-A61F-588104495945}" destId="{795AC84A-3594-4421-A22C-031D016BA9F9}" srcOrd="0" destOrd="0" parTransId="{AD8AB9F3-C36C-4433-8AF1-673B039157CC}" sibTransId="{97497346-0122-4686-AF7D-221817070571}"/>
    <dgm:cxn modelId="{3C171664-6425-C245-8B41-8E032948C60E}" type="presOf" srcId="{5297463A-63D0-42EA-B402-EB62F83412E0}" destId="{81061A18-0A52-9644-B51B-73F0BD51AC8C}" srcOrd="0" destOrd="0" presId="urn:microsoft.com/office/officeart/2005/8/layout/vProcess5"/>
    <dgm:cxn modelId="{BB1A3E6C-4B66-8742-AB18-C7B2A30F8EF2}" type="presOf" srcId="{795AC84A-3594-4421-A22C-031D016BA9F9}" destId="{84F03975-FD81-D742-9B28-03E03F23EAAB}" srcOrd="1" destOrd="0" presId="urn:microsoft.com/office/officeart/2005/8/layout/vProcess5"/>
    <dgm:cxn modelId="{66D62C70-31F8-7244-B2B3-8A7D471D42E1}" type="presOf" srcId="{1FB4D9F6-D591-48F3-AC71-4D13C29735F3}" destId="{3B202DB8-1508-C747-AB13-B8E70A0BB0B1}" srcOrd="0" destOrd="0" presId="urn:microsoft.com/office/officeart/2005/8/layout/vProcess5"/>
    <dgm:cxn modelId="{9AD25688-923A-4FC5-B3BA-3892CE70647C}" srcId="{62BA3E93-C59E-4DA4-A61F-588104495945}" destId="{1FB4D9F6-D591-48F3-AC71-4D13C29735F3}" srcOrd="2" destOrd="0" parTransId="{2D39DB8B-5BAE-4AA0-B3BA-A374E5B64D58}" sibTransId="{BA6A4AF6-67DB-4770-9461-4E9BB73595C2}"/>
    <dgm:cxn modelId="{B38428AE-377C-2C43-8759-ABA1060B9002}" type="presOf" srcId="{1FB4D9F6-D591-48F3-AC71-4D13C29735F3}" destId="{10EBC42F-F727-C64A-9B31-9BE11DE63133}" srcOrd="1" destOrd="0" presId="urn:microsoft.com/office/officeart/2005/8/layout/vProcess5"/>
    <dgm:cxn modelId="{338C24C2-7027-CA4A-B65F-4204FC6334D9}" type="presOf" srcId="{795AC84A-3594-4421-A22C-031D016BA9F9}" destId="{FE695AE8-F3A9-BC4E-9263-9EF5A6853B53}" srcOrd="0" destOrd="0" presId="urn:microsoft.com/office/officeart/2005/8/layout/vProcess5"/>
    <dgm:cxn modelId="{A33685C7-765A-2749-AEB8-D45D5AAB6130}" type="presOf" srcId="{68E76FBD-DDB5-4D4E-8138-298EAD1B1B3E}" destId="{B9D530E7-26A8-6B4D-9CCD-61B38C24FAF2}" srcOrd="1" destOrd="0" presId="urn:microsoft.com/office/officeart/2005/8/layout/vProcess5"/>
    <dgm:cxn modelId="{02AAB5CF-510C-5A4A-B241-684320F37548}" type="presOf" srcId="{62BA3E93-C59E-4DA4-A61F-588104495945}" destId="{BCA69C9F-E7AD-2D4B-AF64-FB3AFF57C987}" srcOrd="0" destOrd="0" presId="urn:microsoft.com/office/officeart/2005/8/layout/vProcess5"/>
    <dgm:cxn modelId="{442AB9EF-1DA4-C148-B281-DEA841F1ABB5}" type="presOf" srcId="{68E76FBD-DDB5-4D4E-8138-298EAD1B1B3E}" destId="{DC16773C-5C24-3447-A7DE-539281069EA1}" srcOrd="0" destOrd="0" presId="urn:microsoft.com/office/officeart/2005/8/layout/vProcess5"/>
    <dgm:cxn modelId="{5E9915FA-066F-7646-9EA8-A8A8FEA15997}" type="presOf" srcId="{97497346-0122-4686-AF7D-221817070571}" destId="{C68E50D1-00AB-5441-8EB8-2B4CA9F193FE}" srcOrd="0" destOrd="0" presId="urn:microsoft.com/office/officeart/2005/8/layout/vProcess5"/>
    <dgm:cxn modelId="{AFD9C1FB-2B90-46DF-ABD1-B349F808265A}" srcId="{62BA3E93-C59E-4DA4-A61F-588104495945}" destId="{68E76FBD-DDB5-4D4E-8138-298EAD1B1B3E}" srcOrd="1" destOrd="0" parTransId="{42E36E46-CDDB-4ADA-ABED-FFAECEE72CC0}" sibTransId="{5297463A-63D0-42EA-B402-EB62F83412E0}"/>
    <dgm:cxn modelId="{EA67B146-D5A8-4C49-B012-03541392FEE9}" type="presParOf" srcId="{BCA69C9F-E7AD-2D4B-AF64-FB3AFF57C987}" destId="{69E3F756-158C-F148-A494-BE3571B69062}" srcOrd="0" destOrd="0" presId="urn:microsoft.com/office/officeart/2005/8/layout/vProcess5"/>
    <dgm:cxn modelId="{4A1B9687-E5A5-944B-9E59-451A72B3436E}" type="presParOf" srcId="{BCA69C9F-E7AD-2D4B-AF64-FB3AFF57C987}" destId="{FE695AE8-F3A9-BC4E-9263-9EF5A6853B53}" srcOrd="1" destOrd="0" presId="urn:microsoft.com/office/officeart/2005/8/layout/vProcess5"/>
    <dgm:cxn modelId="{A48B8186-7D3E-C64F-8EC1-16E6B013AF99}" type="presParOf" srcId="{BCA69C9F-E7AD-2D4B-AF64-FB3AFF57C987}" destId="{DC16773C-5C24-3447-A7DE-539281069EA1}" srcOrd="2" destOrd="0" presId="urn:microsoft.com/office/officeart/2005/8/layout/vProcess5"/>
    <dgm:cxn modelId="{FE269E64-76A9-0740-B133-837DF12321D0}" type="presParOf" srcId="{BCA69C9F-E7AD-2D4B-AF64-FB3AFF57C987}" destId="{3B202DB8-1508-C747-AB13-B8E70A0BB0B1}" srcOrd="3" destOrd="0" presId="urn:microsoft.com/office/officeart/2005/8/layout/vProcess5"/>
    <dgm:cxn modelId="{5B785FB5-2E75-AB41-9D51-73E46FDCB51C}" type="presParOf" srcId="{BCA69C9F-E7AD-2D4B-AF64-FB3AFF57C987}" destId="{C68E50D1-00AB-5441-8EB8-2B4CA9F193FE}" srcOrd="4" destOrd="0" presId="urn:microsoft.com/office/officeart/2005/8/layout/vProcess5"/>
    <dgm:cxn modelId="{7813EFB0-CF52-0F49-B65A-D23236F6BDAE}" type="presParOf" srcId="{BCA69C9F-E7AD-2D4B-AF64-FB3AFF57C987}" destId="{81061A18-0A52-9644-B51B-73F0BD51AC8C}" srcOrd="5" destOrd="0" presId="urn:microsoft.com/office/officeart/2005/8/layout/vProcess5"/>
    <dgm:cxn modelId="{C59A142F-0D54-0D41-88D3-3C31478B8F9E}" type="presParOf" srcId="{BCA69C9F-E7AD-2D4B-AF64-FB3AFF57C987}" destId="{84F03975-FD81-D742-9B28-03E03F23EAAB}" srcOrd="6" destOrd="0" presId="urn:microsoft.com/office/officeart/2005/8/layout/vProcess5"/>
    <dgm:cxn modelId="{46F5BF43-78B1-AD41-B5FD-09B742169D5C}" type="presParOf" srcId="{BCA69C9F-E7AD-2D4B-AF64-FB3AFF57C987}" destId="{B9D530E7-26A8-6B4D-9CCD-61B38C24FAF2}" srcOrd="7" destOrd="0" presId="urn:microsoft.com/office/officeart/2005/8/layout/vProcess5"/>
    <dgm:cxn modelId="{E5D49322-6202-8F4F-8CB8-698D59E7B4A5}" type="presParOf" srcId="{BCA69C9F-E7AD-2D4B-AF64-FB3AFF57C987}" destId="{10EBC42F-F727-C64A-9B31-9BE11DE6313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E49A574-31CE-4873-87B5-3CE5A1B8C439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0F82AEF-6D91-4668-BB20-067E12780622}">
      <dgm:prSet/>
      <dgm:spPr/>
      <dgm:t>
        <a:bodyPr/>
        <a:lstStyle/>
        <a:p>
          <a:r>
            <a:rPr lang="nl-NL"/>
            <a:t>Groep wordt opgedeeld in 2 groepen</a:t>
          </a:r>
          <a:endParaRPr lang="en-US"/>
        </a:p>
      </dgm:t>
    </dgm:pt>
    <dgm:pt modelId="{7E75CE11-C62B-4626-9761-F72990E6DFD9}" type="parTrans" cxnId="{0E791C1B-4749-4A55-A85A-F92394C17DE1}">
      <dgm:prSet/>
      <dgm:spPr/>
      <dgm:t>
        <a:bodyPr/>
        <a:lstStyle/>
        <a:p>
          <a:endParaRPr lang="en-US"/>
        </a:p>
      </dgm:t>
    </dgm:pt>
    <dgm:pt modelId="{26BF6C89-8DA1-47B3-A778-EB5FEFE63127}" type="sibTrans" cxnId="{0E791C1B-4749-4A55-A85A-F92394C17DE1}">
      <dgm:prSet/>
      <dgm:spPr/>
      <dgm:t>
        <a:bodyPr/>
        <a:lstStyle/>
        <a:p>
          <a:endParaRPr lang="en-US"/>
        </a:p>
      </dgm:t>
    </dgm:pt>
    <dgm:pt modelId="{0E4B58A9-96CC-4FE5-9FFC-052924D793D3}">
      <dgm:prSet/>
      <dgm:spPr/>
      <dgm:t>
        <a:bodyPr/>
        <a:lstStyle/>
        <a:p>
          <a:r>
            <a:rPr lang="nl-NL"/>
            <a:t>1 iemand komt naar voren en krijgt van mij een woord, bijv: staart vriendelijk</a:t>
          </a:r>
          <a:endParaRPr lang="en-US"/>
        </a:p>
      </dgm:t>
    </dgm:pt>
    <dgm:pt modelId="{E14104F6-2E9F-4656-A071-E783BB699084}" type="parTrans" cxnId="{D9BCEBCF-6C79-45A8-88A7-FA4AB08A3D40}">
      <dgm:prSet/>
      <dgm:spPr/>
      <dgm:t>
        <a:bodyPr/>
        <a:lstStyle/>
        <a:p>
          <a:endParaRPr lang="en-US"/>
        </a:p>
      </dgm:t>
    </dgm:pt>
    <dgm:pt modelId="{D0E3C083-EB70-4197-ABD5-ABEE5B6108A8}" type="sibTrans" cxnId="{D9BCEBCF-6C79-45A8-88A7-FA4AB08A3D40}">
      <dgm:prSet/>
      <dgm:spPr/>
      <dgm:t>
        <a:bodyPr/>
        <a:lstStyle/>
        <a:p>
          <a:endParaRPr lang="en-US"/>
        </a:p>
      </dgm:t>
    </dgm:pt>
    <dgm:pt modelId="{215B39A8-97D6-4604-B524-FF1521B55EC3}">
      <dgm:prSet/>
      <dgm:spPr/>
      <dgm:t>
        <a:bodyPr/>
        <a:lstStyle/>
        <a:p>
          <a:r>
            <a:rPr lang="nl-NL"/>
            <a:t>Jij gaat dit op het bord tekenen</a:t>
          </a:r>
          <a:endParaRPr lang="en-US"/>
        </a:p>
      </dgm:t>
    </dgm:pt>
    <dgm:pt modelId="{9CA5F695-755B-4850-9803-908C6AC368E4}" type="parTrans" cxnId="{A923FFD7-4E85-4549-87B8-5D5CCB736F83}">
      <dgm:prSet/>
      <dgm:spPr/>
      <dgm:t>
        <a:bodyPr/>
        <a:lstStyle/>
        <a:p>
          <a:endParaRPr lang="en-US"/>
        </a:p>
      </dgm:t>
    </dgm:pt>
    <dgm:pt modelId="{39211240-C9E2-4084-8ACC-4AA8ECFD751E}" type="sibTrans" cxnId="{A923FFD7-4E85-4549-87B8-5D5CCB736F83}">
      <dgm:prSet/>
      <dgm:spPr/>
      <dgm:t>
        <a:bodyPr/>
        <a:lstStyle/>
        <a:p>
          <a:endParaRPr lang="en-US"/>
        </a:p>
      </dgm:t>
    </dgm:pt>
    <dgm:pt modelId="{9E70FF2F-B1B1-4B2C-8124-258FC80BB946}">
      <dgm:prSet/>
      <dgm:spPr/>
      <dgm:t>
        <a:bodyPr/>
        <a:lstStyle/>
        <a:p>
          <a:r>
            <a:rPr lang="nl-NL"/>
            <a:t>Bij dit voorbeeld dus een kat met de staart rechtomhoog </a:t>
          </a:r>
          <a:endParaRPr lang="en-US"/>
        </a:p>
      </dgm:t>
    </dgm:pt>
    <dgm:pt modelId="{D5BBF70A-9893-4689-BB47-95BA54089090}" type="parTrans" cxnId="{3CB1F480-C228-4823-A2E5-E4E57D275BC2}">
      <dgm:prSet/>
      <dgm:spPr/>
      <dgm:t>
        <a:bodyPr/>
        <a:lstStyle/>
        <a:p>
          <a:endParaRPr lang="en-US"/>
        </a:p>
      </dgm:t>
    </dgm:pt>
    <dgm:pt modelId="{B2C31C71-36FE-4D78-ADE9-D7D53F265E8B}" type="sibTrans" cxnId="{3CB1F480-C228-4823-A2E5-E4E57D275BC2}">
      <dgm:prSet/>
      <dgm:spPr/>
      <dgm:t>
        <a:bodyPr/>
        <a:lstStyle/>
        <a:p>
          <a:endParaRPr lang="en-US"/>
        </a:p>
      </dgm:t>
    </dgm:pt>
    <dgm:pt modelId="{E0DD11B4-1123-436D-AE8B-DB20D672EACC}">
      <dgm:prSet/>
      <dgm:spPr/>
      <dgm:t>
        <a:bodyPr/>
        <a:lstStyle/>
        <a:p>
          <a:r>
            <a:rPr lang="nl-NL"/>
            <a:t>De groep probeert dit zo snel mogelijk te raden</a:t>
          </a:r>
          <a:endParaRPr lang="en-US"/>
        </a:p>
      </dgm:t>
    </dgm:pt>
    <dgm:pt modelId="{17C74A1B-2ED8-4C7A-887A-75542BDB3B28}" type="parTrans" cxnId="{B6288ABB-2D90-4CD6-AA44-4FF3DDBD0CF0}">
      <dgm:prSet/>
      <dgm:spPr/>
      <dgm:t>
        <a:bodyPr/>
        <a:lstStyle/>
        <a:p>
          <a:endParaRPr lang="en-US"/>
        </a:p>
      </dgm:t>
    </dgm:pt>
    <dgm:pt modelId="{BBAC811A-6644-4C62-BD1E-2F99135E086E}" type="sibTrans" cxnId="{B6288ABB-2D90-4CD6-AA44-4FF3DDBD0CF0}">
      <dgm:prSet/>
      <dgm:spPr/>
      <dgm:t>
        <a:bodyPr/>
        <a:lstStyle/>
        <a:p>
          <a:endParaRPr lang="en-US"/>
        </a:p>
      </dgm:t>
    </dgm:pt>
    <dgm:pt modelId="{BD64D55E-2D37-45E8-8AAE-891983B89223}">
      <dgm:prSet/>
      <dgm:spPr/>
      <dgm:t>
        <a:bodyPr/>
        <a:lstStyle/>
        <a:p>
          <a:r>
            <a:rPr lang="nl-NL"/>
            <a:t>Goed geraden = 1 punt</a:t>
          </a:r>
          <a:endParaRPr lang="en-US"/>
        </a:p>
      </dgm:t>
    </dgm:pt>
    <dgm:pt modelId="{1EB81B94-056D-4DAA-A921-3927FCD5A7BB}" type="parTrans" cxnId="{87A88E06-9B2D-4C2C-961E-959A3236E099}">
      <dgm:prSet/>
      <dgm:spPr/>
      <dgm:t>
        <a:bodyPr/>
        <a:lstStyle/>
        <a:p>
          <a:endParaRPr lang="en-US"/>
        </a:p>
      </dgm:t>
    </dgm:pt>
    <dgm:pt modelId="{DADD49A3-9D5E-46E5-90FC-531ED5FED866}" type="sibTrans" cxnId="{87A88E06-9B2D-4C2C-961E-959A3236E099}">
      <dgm:prSet/>
      <dgm:spPr/>
      <dgm:t>
        <a:bodyPr/>
        <a:lstStyle/>
        <a:p>
          <a:endParaRPr lang="en-US"/>
        </a:p>
      </dgm:t>
    </dgm:pt>
    <dgm:pt modelId="{14990599-021B-4B08-92F6-59B143BC513B}">
      <dgm:prSet/>
      <dgm:spPr/>
      <dgm:t>
        <a:bodyPr/>
        <a:lstStyle/>
        <a:p>
          <a:r>
            <a:rPr lang="nl-NL"/>
            <a:t>Tot de 5 punten </a:t>
          </a:r>
          <a:endParaRPr lang="en-US"/>
        </a:p>
      </dgm:t>
    </dgm:pt>
    <dgm:pt modelId="{30B89257-BCA1-46E3-AA68-22449DF17E9E}" type="parTrans" cxnId="{A971C2F6-31F6-4006-8B4B-75F1B369050D}">
      <dgm:prSet/>
      <dgm:spPr/>
      <dgm:t>
        <a:bodyPr/>
        <a:lstStyle/>
        <a:p>
          <a:endParaRPr lang="en-US"/>
        </a:p>
      </dgm:t>
    </dgm:pt>
    <dgm:pt modelId="{D273B03D-34BB-4AB0-9808-E4F6151B134D}" type="sibTrans" cxnId="{A971C2F6-31F6-4006-8B4B-75F1B369050D}">
      <dgm:prSet/>
      <dgm:spPr/>
      <dgm:t>
        <a:bodyPr/>
        <a:lstStyle/>
        <a:p>
          <a:endParaRPr lang="en-US"/>
        </a:p>
      </dgm:t>
    </dgm:pt>
    <dgm:pt modelId="{3E66E1BB-FF6E-E041-A8CA-318B8219F9F0}" type="pres">
      <dgm:prSet presAssocID="{CE49A574-31CE-4873-87B5-3CE5A1B8C439}" presName="Name0" presStyleCnt="0">
        <dgm:presLayoutVars>
          <dgm:dir/>
          <dgm:resizeHandles val="exact"/>
        </dgm:presLayoutVars>
      </dgm:prSet>
      <dgm:spPr/>
    </dgm:pt>
    <dgm:pt modelId="{E2773AFB-F53D-A145-A43B-95CD51280D94}" type="pres">
      <dgm:prSet presAssocID="{C0F82AEF-6D91-4668-BB20-067E12780622}" presName="node" presStyleLbl="node1" presStyleIdx="0" presStyleCnt="7">
        <dgm:presLayoutVars>
          <dgm:bulletEnabled val="1"/>
        </dgm:presLayoutVars>
      </dgm:prSet>
      <dgm:spPr/>
    </dgm:pt>
    <dgm:pt modelId="{ABE234D2-CA40-5B4B-AD70-E5CFFF3AEBAE}" type="pres">
      <dgm:prSet presAssocID="{26BF6C89-8DA1-47B3-A778-EB5FEFE63127}" presName="sibTrans" presStyleLbl="sibTrans1D1" presStyleIdx="0" presStyleCnt="6"/>
      <dgm:spPr/>
    </dgm:pt>
    <dgm:pt modelId="{E56BDEED-367C-8E4C-B18F-8AE8B7B043DE}" type="pres">
      <dgm:prSet presAssocID="{26BF6C89-8DA1-47B3-A778-EB5FEFE63127}" presName="connectorText" presStyleLbl="sibTrans1D1" presStyleIdx="0" presStyleCnt="6"/>
      <dgm:spPr/>
    </dgm:pt>
    <dgm:pt modelId="{EA0AC9B7-1000-2A49-BF9C-A6797B33B4E6}" type="pres">
      <dgm:prSet presAssocID="{0E4B58A9-96CC-4FE5-9FFC-052924D793D3}" presName="node" presStyleLbl="node1" presStyleIdx="1" presStyleCnt="7">
        <dgm:presLayoutVars>
          <dgm:bulletEnabled val="1"/>
        </dgm:presLayoutVars>
      </dgm:prSet>
      <dgm:spPr/>
    </dgm:pt>
    <dgm:pt modelId="{E0B2D482-B8E5-D641-A562-7E8983222B7B}" type="pres">
      <dgm:prSet presAssocID="{D0E3C083-EB70-4197-ABD5-ABEE5B6108A8}" presName="sibTrans" presStyleLbl="sibTrans1D1" presStyleIdx="1" presStyleCnt="6"/>
      <dgm:spPr/>
    </dgm:pt>
    <dgm:pt modelId="{5D593CC3-201C-1F4C-810F-3B5BFD20238D}" type="pres">
      <dgm:prSet presAssocID="{D0E3C083-EB70-4197-ABD5-ABEE5B6108A8}" presName="connectorText" presStyleLbl="sibTrans1D1" presStyleIdx="1" presStyleCnt="6"/>
      <dgm:spPr/>
    </dgm:pt>
    <dgm:pt modelId="{E029202B-0232-9741-B239-F5C596AA489B}" type="pres">
      <dgm:prSet presAssocID="{215B39A8-97D6-4604-B524-FF1521B55EC3}" presName="node" presStyleLbl="node1" presStyleIdx="2" presStyleCnt="7">
        <dgm:presLayoutVars>
          <dgm:bulletEnabled val="1"/>
        </dgm:presLayoutVars>
      </dgm:prSet>
      <dgm:spPr/>
    </dgm:pt>
    <dgm:pt modelId="{FE187AB4-BF69-0446-9375-2E40636EFCF0}" type="pres">
      <dgm:prSet presAssocID="{39211240-C9E2-4084-8ACC-4AA8ECFD751E}" presName="sibTrans" presStyleLbl="sibTrans1D1" presStyleIdx="2" presStyleCnt="6"/>
      <dgm:spPr/>
    </dgm:pt>
    <dgm:pt modelId="{39DC2FBF-17DE-1B48-867A-68A6BAEC8050}" type="pres">
      <dgm:prSet presAssocID="{39211240-C9E2-4084-8ACC-4AA8ECFD751E}" presName="connectorText" presStyleLbl="sibTrans1D1" presStyleIdx="2" presStyleCnt="6"/>
      <dgm:spPr/>
    </dgm:pt>
    <dgm:pt modelId="{E4A53BD8-24E5-3947-BD45-E5AD011B6B9F}" type="pres">
      <dgm:prSet presAssocID="{9E70FF2F-B1B1-4B2C-8124-258FC80BB946}" presName="node" presStyleLbl="node1" presStyleIdx="3" presStyleCnt="7">
        <dgm:presLayoutVars>
          <dgm:bulletEnabled val="1"/>
        </dgm:presLayoutVars>
      </dgm:prSet>
      <dgm:spPr/>
    </dgm:pt>
    <dgm:pt modelId="{6CFAF131-1646-5044-A54F-C97528034C8A}" type="pres">
      <dgm:prSet presAssocID="{B2C31C71-36FE-4D78-ADE9-D7D53F265E8B}" presName="sibTrans" presStyleLbl="sibTrans1D1" presStyleIdx="3" presStyleCnt="6"/>
      <dgm:spPr/>
    </dgm:pt>
    <dgm:pt modelId="{883AC078-17BA-4440-A7EC-B5F82E021448}" type="pres">
      <dgm:prSet presAssocID="{B2C31C71-36FE-4D78-ADE9-D7D53F265E8B}" presName="connectorText" presStyleLbl="sibTrans1D1" presStyleIdx="3" presStyleCnt="6"/>
      <dgm:spPr/>
    </dgm:pt>
    <dgm:pt modelId="{6B86164E-388D-C246-A8AE-5CD473508220}" type="pres">
      <dgm:prSet presAssocID="{E0DD11B4-1123-436D-AE8B-DB20D672EACC}" presName="node" presStyleLbl="node1" presStyleIdx="4" presStyleCnt="7">
        <dgm:presLayoutVars>
          <dgm:bulletEnabled val="1"/>
        </dgm:presLayoutVars>
      </dgm:prSet>
      <dgm:spPr/>
    </dgm:pt>
    <dgm:pt modelId="{C438B6DF-DAE4-9541-855A-DAD8B454B72A}" type="pres">
      <dgm:prSet presAssocID="{BBAC811A-6644-4C62-BD1E-2F99135E086E}" presName="sibTrans" presStyleLbl="sibTrans1D1" presStyleIdx="4" presStyleCnt="6"/>
      <dgm:spPr/>
    </dgm:pt>
    <dgm:pt modelId="{7D5ADECB-52B4-4346-B71E-8BF2A6A7BB68}" type="pres">
      <dgm:prSet presAssocID="{BBAC811A-6644-4C62-BD1E-2F99135E086E}" presName="connectorText" presStyleLbl="sibTrans1D1" presStyleIdx="4" presStyleCnt="6"/>
      <dgm:spPr/>
    </dgm:pt>
    <dgm:pt modelId="{012BBC2E-18A3-0448-B8FA-2B8EFB889BA9}" type="pres">
      <dgm:prSet presAssocID="{BD64D55E-2D37-45E8-8AAE-891983B89223}" presName="node" presStyleLbl="node1" presStyleIdx="5" presStyleCnt="7">
        <dgm:presLayoutVars>
          <dgm:bulletEnabled val="1"/>
        </dgm:presLayoutVars>
      </dgm:prSet>
      <dgm:spPr/>
    </dgm:pt>
    <dgm:pt modelId="{6040A1EF-3359-F24A-8AAD-A878B3E0D872}" type="pres">
      <dgm:prSet presAssocID="{DADD49A3-9D5E-46E5-90FC-531ED5FED866}" presName="sibTrans" presStyleLbl="sibTrans1D1" presStyleIdx="5" presStyleCnt="6"/>
      <dgm:spPr/>
    </dgm:pt>
    <dgm:pt modelId="{38F50CA1-A7AC-674D-881B-9AD953551F00}" type="pres">
      <dgm:prSet presAssocID="{DADD49A3-9D5E-46E5-90FC-531ED5FED866}" presName="connectorText" presStyleLbl="sibTrans1D1" presStyleIdx="5" presStyleCnt="6"/>
      <dgm:spPr/>
    </dgm:pt>
    <dgm:pt modelId="{DA35A616-ED0E-3648-BB88-16F65F082197}" type="pres">
      <dgm:prSet presAssocID="{14990599-021B-4B08-92F6-59B143BC513B}" presName="node" presStyleLbl="node1" presStyleIdx="6" presStyleCnt="7">
        <dgm:presLayoutVars>
          <dgm:bulletEnabled val="1"/>
        </dgm:presLayoutVars>
      </dgm:prSet>
      <dgm:spPr/>
    </dgm:pt>
  </dgm:ptLst>
  <dgm:cxnLst>
    <dgm:cxn modelId="{87A88E06-9B2D-4C2C-961E-959A3236E099}" srcId="{CE49A574-31CE-4873-87B5-3CE5A1B8C439}" destId="{BD64D55E-2D37-45E8-8AAE-891983B89223}" srcOrd="5" destOrd="0" parTransId="{1EB81B94-056D-4DAA-A921-3927FCD5A7BB}" sibTransId="{DADD49A3-9D5E-46E5-90FC-531ED5FED866}"/>
    <dgm:cxn modelId="{67E3270B-2BC6-2A42-8F6A-4EDC85E04C9B}" type="presOf" srcId="{D0E3C083-EB70-4197-ABD5-ABEE5B6108A8}" destId="{5D593CC3-201C-1F4C-810F-3B5BFD20238D}" srcOrd="1" destOrd="0" presId="urn:microsoft.com/office/officeart/2016/7/layout/RepeatingBendingProcessNew"/>
    <dgm:cxn modelId="{E7F1D510-75A4-AE44-A8B2-5918B34F42AC}" type="presOf" srcId="{0E4B58A9-96CC-4FE5-9FFC-052924D793D3}" destId="{EA0AC9B7-1000-2A49-BF9C-A6797B33B4E6}" srcOrd="0" destOrd="0" presId="urn:microsoft.com/office/officeart/2016/7/layout/RepeatingBendingProcessNew"/>
    <dgm:cxn modelId="{C7DBA817-FE68-6442-9873-E69BEB020F1E}" type="presOf" srcId="{DADD49A3-9D5E-46E5-90FC-531ED5FED866}" destId="{38F50CA1-A7AC-674D-881B-9AD953551F00}" srcOrd="1" destOrd="0" presId="urn:microsoft.com/office/officeart/2016/7/layout/RepeatingBendingProcessNew"/>
    <dgm:cxn modelId="{0E791C1B-4749-4A55-A85A-F92394C17DE1}" srcId="{CE49A574-31CE-4873-87B5-3CE5A1B8C439}" destId="{C0F82AEF-6D91-4668-BB20-067E12780622}" srcOrd="0" destOrd="0" parTransId="{7E75CE11-C62B-4626-9761-F72990E6DFD9}" sibTransId="{26BF6C89-8DA1-47B3-A778-EB5FEFE63127}"/>
    <dgm:cxn modelId="{38077C1C-D4F5-D14E-8806-A518BBF4EE76}" type="presOf" srcId="{BD64D55E-2D37-45E8-8AAE-891983B89223}" destId="{012BBC2E-18A3-0448-B8FA-2B8EFB889BA9}" srcOrd="0" destOrd="0" presId="urn:microsoft.com/office/officeart/2016/7/layout/RepeatingBendingProcessNew"/>
    <dgm:cxn modelId="{5127D61F-1425-E243-B039-5089A3690C2B}" type="presOf" srcId="{E0DD11B4-1123-436D-AE8B-DB20D672EACC}" destId="{6B86164E-388D-C246-A8AE-5CD473508220}" srcOrd="0" destOrd="0" presId="urn:microsoft.com/office/officeart/2016/7/layout/RepeatingBendingProcessNew"/>
    <dgm:cxn modelId="{68B1BC23-19D9-ED4F-8C05-3A2D3E18311A}" type="presOf" srcId="{B2C31C71-36FE-4D78-ADE9-D7D53F265E8B}" destId="{883AC078-17BA-4440-A7EC-B5F82E021448}" srcOrd="1" destOrd="0" presId="urn:microsoft.com/office/officeart/2016/7/layout/RepeatingBendingProcessNew"/>
    <dgm:cxn modelId="{8FF89828-B912-6441-99B6-9A3CFF91F509}" type="presOf" srcId="{215B39A8-97D6-4604-B524-FF1521B55EC3}" destId="{E029202B-0232-9741-B239-F5C596AA489B}" srcOrd="0" destOrd="0" presId="urn:microsoft.com/office/officeart/2016/7/layout/RepeatingBendingProcessNew"/>
    <dgm:cxn modelId="{B18A8530-248B-9F45-9739-628EE2EE718D}" type="presOf" srcId="{B2C31C71-36FE-4D78-ADE9-D7D53F265E8B}" destId="{6CFAF131-1646-5044-A54F-C97528034C8A}" srcOrd="0" destOrd="0" presId="urn:microsoft.com/office/officeart/2016/7/layout/RepeatingBendingProcessNew"/>
    <dgm:cxn modelId="{E0A77556-021E-3547-866F-19593E3EA727}" type="presOf" srcId="{26BF6C89-8DA1-47B3-A778-EB5FEFE63127}" destId="{ABE234D2-CA40-5B4B-AD70-E5CFFF3AEBAE}" srcOrd="0" destOrd="0" presId="urn:microsoft.com/office/officeart/2016/7/layout/RepeatingBendingProcessNew"/>
    <dgm:cxn modelId="{8DC75769-0CE1-2A49-851F-08C8E157DD2F}" type="presOf" srcId="{D0E3C083-EB70-4197-ABD5-ABEE5B6108A8}" destId="{E0B2D482-B8E5-D641-A562-7E8983222B7B}" srcOrd="0" destOrd="0" presId="urn:microsoft.com/office/officeart/2016/7/layout/RepeatingBendingProcessNew"/>
    <dgm:cxn modelId="{CF91AE7E-0153-2248-8BF6-AAAEBCBB6EF6}" type="presOf" srcId="{BBAC811A-6644-4C62-BD1E-2F99135E086E}" destId="{7D5ADECB-52B4-4346-B71E-8BF2A6A7BB68}" srcOrd="1" destOrd="0" presId="urn:microsoft.com/office/officeart/2016/7/layout/RepeatingBendingProcessNew"/>
    <dgm:cxn modelId="{1B22CE7E-FDE7-4044-B912-2ED9AB99874C}" type="presOf" srcId="{BBAC811A-6644-4C62-BD1E-2F99135E086E}" destId="{C438B6DF-DAE4-9541-855A-DAD8B454B72A}" srcOrd="0" destOrd="0" presId="urn:microsoft.com/office/officeart/2016/7/layout/RepeatingBendingProcessNew"/>
    <dgm:cxn modelId="{3CB1F480-C228-4823-A2E5-E4E57D275BC2}" srcId="{CE49A574-31CE-4873-87B5-3CE5A1B8C439}" destId="{9E70FF2F-B1B1-4B2C-8124-258FC80BB946}" srcOrd="3" destOrd="0" parTransId="{D5BBF70A-9893-4689-BB47-95BA54089090}" sibTransId="{B2C31C71-36FE-4D78-ADE9-D7D53F265E8B}"/>
    <dgm:cxn modelId="{8EAFF585-67F8-B349-93A9-F53BB4E3F1EE}" type="presOf" srcId="{DADD49A3-9D5E-46E5-90FC-531ED5FED866}" destId="{6040A1EF-3359-F24A-8AAD-A878B3E0D872}" srcOrd="0" destOrd="0" presId="urn:microsoft.com/office/officeart/2016/7/layout/RepeatingBendingProcessNew"/>
    <dgm:cxn modelId="{ED2AE899-DADF-9C4F-AE2C-00FF3FAA25C2}" type="presOf" srcId="{26BF6C89-8DA1-47B3-A778-EB5FEFE63127}" destId="{E56BDEED-367C-8E4C-B18F-8AE8B7B043DE}" srcOrd="1" destOrd="0" presId="urn:microsoft.com/office/officeart/2016/7/layout/RepeatingBendingProcessNew"/>
    <dgm:cxn modelId="{32E2E4A0-BFC5-B442-AF45-2422FF420267}" type="presOf" srcId="{39211240-C9E2-4084-8ACC-4AA8ECFD751E}" destId="{39DC2FBF-17DE-1B48-867A-68A6BAEC8050}" srcOrd="1" destOrd="0" presId="urn:microsoft.com/office/officeart/2016/7/layout/RepeatingBendingProcessNew"/>
    <dgm:cxn modelId="{C559DAA6-2F08-5649-978C-BEA679975A02}" type="presOf" srcId="{C0F82AEF-6D91-4668-BB20-067E12780622}" destId="{E2773AFB-F53D-A145-A43B-95CD51280D94}" srcOrd="0" destOrd="0" presId="urn:microsoft.com/office/officeart/2016/7/layout/RepeatingBendingProcessNew"/>
    <dgm:cxn modelId="{96D1E6A7-FD0B-A840-B7CE-1949656F8EBD}" type="presOf" srcId="{39211240-C9E2-4084-8ACC-4AA8ECFD751E}" destId="{FE187AB4-BF69-0446-9375-2E40636EFCF0}" srcOrd="0" destOrd="0" presId="urn:microsoft.com/office/officeart/2016/7/layout/RepeatingBendingProcessNew"/>
    <dgm:cxn modelId="{B6288ABB-2D90-4CD6-AA44-4FF3DDBD0CF0}" srcId="{CE49A574-31CE-4873-87B5-3CE5A1B8C439}" destId="{E0DD11B4-1123-436D-AE8B-DB20D672EACC}" srcOrd="4" destOrd="0" parTransId="{17C74A1B-2ED8-4C7A-887A-75542BDB3B28}" sibTransId="{BBAC811A-6644-4C62-BD1E-2F99135E086E}"/>
    <dgm:cxn modelId="{D9BCEBCF-6C79-45A8-88A7-FA4AB08A3D40}" srcId="{CE49A574-31CE-4873-87B5-3CE5A1B8C439}" destId="{0E4B58A9-96CC-4FE5-9FFC-052924D793D3}" srcOrd="1" destOrd="0" parTransId="{E14104F6-2E9F-4656-A071-E783BB699084}" sibTransId="{D0E3C083-EB70-4197-ABD5-ABEE5B6108A8}"/>
    <dgm:cxn modelId="{9244B2D3-B923-4845-A62B-5A54AD0FAD0D}" type="presOf" srcId="{14990599-021B-4B08-92F6-59B143BC513B}" destId="{DA35A616-ED0E-3648-BB88-16F65F082197}" srcOrd="0" destOrd="0" presId="urn:microsoft.com/office/officeart/2016/7/layout/RepeatingBendingProcessNew"/>
    <dgm:cxn modelId="{A923FFD7-4E85-4549-87B8-5D5CCB736F83}" srcId="{CE49A574-31CE-4873-87B5-3CE5A1B8C439}" destId="{215B39A8-97D6-4604-B524-FF1521B55EC3}" srcOrd="2" destOrd="0" parTransId="{9CA5F695-755B-4850-9803-908C6AC368E4}" sibTransId="{39211240-C9E2-4084-8ACC-4AA8ECFD751E}"/>
    <dgm:cxn modelId="{39A46FE6-8B68-3345-968D-3D24B85FDF08}" type="presOf" srcId="{9E70FF2F-B1B1-4B2C-8124-258FC80BB946}" destId="{E4A53BD8-24E5-3947-BD45-E5AD011B6B9F}" srcOrd="0" destOrd="0" presId="urn:microsoft.com/office/officeart/2016/7/layout/RepeatingBendingProcessNew"/>
    <dgm:cxn modelId="{A971C2F6-31F6-4006-8B4B-75F1B369050D}" srcId="{CE49A574-31CE-4873-87B5-3CE5A1B8C439}" destId="{14990599-021B-4B08-92F6-59B143BC513B}" srcOrd="6" destOrd="0" parTransId="{30B89257-BCA1-46E3-AA68-22449DF17E9E}" sibTransId="{D273B03D-34BB-4AB0-9808-E4F6151B134D}"/>
    <dgm:cxn modelId="{ECF7ADFC-23CC-0843-A843-8B6B7EEEFF42}" type="presOf" srcId="{CE49A574-31CE-4873-87B5-3CE5A1B8C439}" destId="{3E66E1BB-FF6E-E041-A8CA-318B8219F9F0}" srcOrd="0" destOrd="0" presId="urn:microsoft.com/office/officeart/2016/7/layout/RepeatingBendingProcessNew"/>
    <dgm:cxn modelId="{49625F1C-D072-D54C-9910-81FB8C36CC0C}" type="presParOf" srcId="{3E66E1BB-FF6E-E041-A8CA-318B8219F9F0}" destId="{E2773AFB-F53D-A145-A43B-95CD51280D94}" srcOrd="0" destOrd="0" presId="urn:microsoft.com/office/officeart/2016/7/layout/RepeatingBendingProcessNew"/>
    <dgm:cxn modelId="{33EC8D18-F9AA-BC4E-B8B4-A3BD7539C061}" type="presParOf" srcId="{3E66E1BB-FF6E-E041-A8CA-318B8219F9F0}" destId="{ABE234D2-CA40-5B4B-AD70-E5CFFF3AEBAE}" srcOrd="1" destOrd="0" presId="urn:microsoft.com/office/officeart/2016/7/layout/RepeatingBendingProcessNew"/>
    <dgm:cxn modelId="{7B3FC943-3DDB-F643-8728-86CF63824779}" type="presParOf" srcId="{ABE234D2-CA40-5B4B-AD70-E5CFFF3AEBAE}" destId="{E56BDEED-367C-8E4C-B18F-8AE8B7B043DE}" srcOrd="0" destOrd="0" presId="urn:microsoft.com/office/officeart/2016/7/layout/RepeatingBendingProcessNew"/>
    <dgm:cxn modelId="{38C7BEDD-BB4B-6943-A5B4-BCEC9EF69D93}" type="presParOf" srcId="{3E66E1BB-FF6E-E041-A8CA-318B8219F9F0}" destId="{EA0AC9B7-1000-2A49-BF9C-A6797B33B4E6}" srcOrd="2" destOrd="0" presId="urn:microsoft.com/office/officeart/2016/7/layout/RepeatingBendingProcessNew"/>
    <dgm:cxn modelId="{0C583FF4-9173-A549-AE1F-E4F7DFDCD310}" type="presParOf" srcId="{3E66E1BB-FF6E-E041-A8CA-318B8219F9F0}" destId="{E0B2D482-B8E5-D641-A562-7E8983222B7B}" srcOrd="3" destOrd="0" presId="urn:microsoft.com/office/officeart/2016/7/layout/RepeatingBendingProcessNew"/>
    <dgm:cxn modelId="{BEF302FE-74A3-0442-982E-D48DE194980B}" type="presParOf" srcId="{E0B2D482-B8E5-D641-A562-7E8983222B7B}" destId="{5D593CC3-201C-1F4C-810F-3B5BFD20238D}" srcOrd="0" destOrd="0" presId="urn:microsoft.com/office/officeart/2016/7/layout/RepeatingBendingProcessNew"/>
    <dgm:cxn modelId="{26B1073B-F157-2249-8141-FEFDFFCFD0DF}" type="presParOf" srcId="{3E66E1BB-FF6E-E041-A8CA-318B8219F9F0}" destId="{E029202B-0232-9741-B239-F5C596AA489B}" srcOrd="4" destOrd="0" presId="urn:microsoft.com/office/officeart/2016/7/layout/RepeatingBendingProcessNew"/>
    <dgm:cxn modelId="{09B01083-B881-3440-A2F9-A0933A91DAA4}" type="presParOf" srcId="{3E66E1BB-FF6E-E041-A8CA-318B8219F9F0}" destId="{FE187AB4-BF69-0446-9375-2E40636EFCF0}" srcOrd="5" destOrd="0" presId="urn:microsoft.com/office/officeart/2016/7/layout/RepeatingBendingProcessNew"/>
    <dgm:cxn modelId="{F2761E4C-DB06-2041-86F7-355E95955482}" type="presParOf" srcId="{FE187AB4-BF69-0446-9375-2E40636EFCF0}" destId="{39DC2FBF-17DE-1B48-867A-68A6BAEC8050}" srcOrd="0" destOrd="0" presId="urn:microsoft.com/office/officeart/2016/7/layout/RepeatingBendingProcessNew"/>
    <dgm:cxn modelId="{02929873-6F5F-1E49-8BFC-A81D1AF7AB75}" type="presParOf" srcId="{3E66E1BB-FF6E-E041-A8CA-318B8219F9F0}" destId="{E4A53BD8-24E5-3947-BD45-E5AD011B6B9F}" srcOrd="6" destOrd="0" presId="urn:microsoft.com/office/officeart/2016/7/layout/RepeatingBendingProcessNew"/>
    <dgm:cxn modelId="{81255A7B-A6BD-C744-92AF-CE69095F718C}" type="presParOf" srcId="{3E66E1BB-FF6E-E041-A8CA-318B8219F9F0}" destId="{6CFAF131-1646-5044-A54F-C97528034C8A}" srcOrd="7" destOrd="0" presId="urn:microsoft.com/office/officeart/2016/7/layout/RepeatingBendingProcessNew"/>
    <dgm:cxn modelId="{A9183BD9-0ECD-134B-9537-FF73BBEA1621}" type="presParOf" srcId="{6CFAF131-1646-5044-A54F-C97528034C8A}" destId="{883AC078-17BA-4440-A7EC-B5F82E021448}" srcOrd="0" destOrd="0" presId="urn:microsoft.com/office/officeart/2016/7/layout/RepeatingBendingProcessNew"/>
    <dgm:cxn modelId="{69887656-B098-5748-B342-F6ED751F33C4}" type="presParOf" srcId="{3E66E1BB-FF6E-E041-A8CA-318B8219F9F0}" destId="{6B86164E-388D-C246-A8AE-5CD473508220}" srcOrd="8" destOrd="0" presId="urn:microsoft.com/office/officeart/2016/7/layout/RepeatingBendingProcessNew"/>
    <dgm:cxn modelId="{B3FCEAE7-4689-7A4E-80EC-A6E772EAFDB5}" type="presParOf" srcId="{3E66E1BB-FF6E-E041-A8CA-318B8219F9F0}" destId="{C438B6DF-DAE4-9541-855A-DAD8B454B72A}" srcOrd="9" destOrd="0" presId="urn:microsoft.com/office/officeart/2016/7/layout/RepeatingBendingProcessNew"/>
    <dgm:cxn modelId="{C09E4683-AB37-8347-98E7-13802933E314}" type="presParOf" srcId="{C438B6DF-DAE4-9541-855A-DAD8B454B72A}" destId="{7D5ADECB-52B4-4346-B71E-8BF2A6A7BB68}" srcOrd="0" destOrd="0" presId="urn:microsoft.com/office/officeart/2016/7/layout/RepeatingBendingProcessNew"/>
    <dgm:cxn modelId="{959B7FFD-B9F0-A143-9A96-67ADFAD17A12}" type="presParOf" srcId="{3E66E1BB-FF6E-E041-A8CA-318B8219F9F0}" destId="{012BBC2E-18A3-0448-B8FA-2B8EFB889BA9}" srcOrd="10" destOrd="0" presId="urn:microsoft.com/office/officeart/2016/7/layout/RepeatingBendingProcessNew"/>
    <dgm:cxn modelId="{E45D597B-59CD-594D-97F8-19E5A2C2142F}" type="presParOf" srcId="{3E66E1BB-FF6E-E041-A8CA-318B8219F9F0}" destId="{6040A1EF-3359-F24A-8AAD-A878B3E0D872}" srcOrd="11" destOrd="0" presId="urn:microsoft.com/office/officeart/2016/7/layout/RepeatingBendingProcessNew"/>
    <dgm:cxn modelId="{15737FDA-0C53-E74B-8C0B-C15A558B0D4A}" type="presParOf" srcId="{6040A1EF-3359-F24A-8AAD-A878B3E0D872}" destId="{38F50CA1-A7AC-674D-881B-9AD953551F00}" srcOrd="0" destOrd="0" presId="urn:microsoft.com/office/officeart/2016/7/layout/RepeatingBendingProcessNew"/>
    <dgm:cxn modelId="{99AF826C-98EE-A745-AC0C-851EA88A19A5}" type="presParOf" srcId="{3E66E1BB-FF6E-E041-A8CA-318B8219F9F0}" destId="{DA35A616-ED0E-3648-BB88-16F65F082197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402BFDA-5B7B-40A3-99F0-96D22AEED4D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D244C1A-B9BF-4407-98E7-A68C0E804B9D}">
      <dgm:prSet/>
      <dgm:spPr/>
      <dgm:t>
        <a:bodyPr/>
        <a:lstStyle/>
        <a:p>
          <a:r>
            <a:rPr lang="nl-NL"/>
            <a:t>Je kunt tenminste 4 onderdelen opnoemen van de kat waar hij mee communiceert </a:t>
          </a:r>
          <a:endParaRPr lang="en-US"/>
        </a:p>
      </dgm:t>
    </dgm:pt>
    <dgm:pt modelId="{8ADAD633-7FC6-4264-BD2B-878D465E72D7}" type="parTrans" cxnId="{393D7D0F-6813-4BF1-A410-23F4E971A382}">
      <dgm:prSet/>
      <dgm:spPr/>
      <dgm:t>
        <a:bodyPr/>
        <a:lstStyle/>
        <a:p>
          <a:endParaRPr lang="en-US"/>
        </a:p>
      </dgm:t>
    </dgm:pt>
    <dgm:pt modelId="{C53C7A82-4A96-4385-A146-3109C30A3223}" type="sibTrans" cxnId="{393D7D0F-6813-4BF1-A410-23F4E971A382}">
      <dgm:prSet/>
      <dgm:spPr/>
      <dgm:t>
        <a:bodyPr/>
        <a:lstStyle/>
        <a:p>
          <a:endParaRPr lang="en-US"/>
        </a:p>
      </dgm:t>
    </dgm:pt>
    <dgm:pt modelId="{C4C13E61-FE80-4062-94F1-A1B4016DF320}">
      <dgm:prSet/>
      <dgm:spPr/>
      <dgm:t>
        <a:bodyPr/>
        <a:lstStyle/>
        <a:p>
          <a:r>
            <a:rPr lang="nl-NL"/>
            <a:t>Je kunt door middel van een plaatje van de staart omschrijven wat voor gedrag er bij de kat hoort</a:t>
          </a:r>
          <a:endParaRPr lang="en-US"/>
        </a:p>
      </dgm:t>
    </dgm:pt>
    <dgm:pt modelId="{300EA5D0-060D-436A-A49F-6AA90C3D9382}" type="parTrans" cxnId="{0148102F-8AE5-4356-9932-013D9E833FE1}">
      <dgm:prSet/>
      <dgm:spPr/>
      <dgm:t>
        <a:bodyPr/>
        <a:lstStyle/>
        <a:p>
          <a:endParaRPr lang="en-US"/>
        </a:p>
      </dgm:t>
    </dgm:pt>
    <dgm:pt modelId="{FB621F5D-9B6B-427C-A1AC-58226427283B}" type="sibTrans" cxnId="{0148102F-8AE5-4356-9932-013D9E833FE1}">
      <dgm:prSet/>
      <dgm:spPr/>
      <dgm:t>
        <a:bodyPr/>
        <a:lstStyle/>
        <a:p>
          <a:endParaRPr lang="en-US"/>
        </a:p>
      </dgm:t>
    </dgm:pt>
    <dgm:pt modelId="{5A43DAA9-6FD1-41AD-AB58-C614C8BBA103}">
      <dgm:prSet/>
      <dgm:spPr/>
      <dgm:t>
        <a:bodyPr/>
        <a:lstStyle/>
        <a:p>
          <a:r>
            <a:rPr lang="nl-NL"/>
            <a:t>Je kunt door middel van een plaatje van het oor omschrijven wat voor gedrag er bij de kat hoort</a:t>
          </a:r>
          <a:endParaRPr lang="en-US"/>
        </a:p>
      </dgm:t>
    </dgm:pt>
    <dgm:pt modelId="{BCE6C5DF-79E7-488B-BC33-A76C41FC4F6F}" type="parTrans" cxnId="{908133D0-C308-455D-AA2C-54F76D94553F}">
      <dgm:prSet/>
      <dgm:spPr/>
      <dgm:t>
        <a:bodyPr/>
        <a:lstStyle/>
        <a:p>
          <a:endParaRPr lang="en-US"/>
        </a:p>
      </dgm:t>
    </dgm:pt>
    <dgm:pt modelId="{F968CE79-79AE-45F1-BF82-A45D93003915}" type="sibTrans" cxnId="{908133D0-C308-455D-AA2C-54F76D94553F}">
      <dgm:prSet/>
      <dgm:spPr/>
      <dgm:t>
        <a:bodyPr/>
        <a:lstStyle/>
        <a:p>
          <a:endParaRPr lang="en-US"/>
        </a:p>
      </dgm:t>
    </dgm:pt>
    <dgm:pt modelId="{B8B7A293-2AC7-4CA8-9C1A-308D6E6FDBFB}">
      <dgm:prSet/>
      <dgm:spPr/>
      <dgm:t>
        <a:bodyPr/>
        <a:lstStyle/>
        <a:p>
          <a:r>
            <a:rPr lang="nl-NL"/>
            <a:t>Je kunt tenminste 4 signalen opnoemen van stress die de kat laat zien</a:t>
          </a:r>
          <a:endParaRPr lang="en-US"/>
        </a:p>
      </dgm:t>
    </dgm:pt>
    <dgm:pt modelId="{CD51451C-9839-42BA-AA5A-0F66F925211F}" type="parTrans" cxnId="{B6C9DDE1-D0AB-47D2-A8DC-6587ED42D84D}">
      <dgm:prSet/>
      <dgm:spPr/>
      <dgm:t>
        <a:bodyPr/>
        <a:lstStyle/>
        <a:p>
          <a:endParaRPr lang="en-US"/>
        </a:p>
      </dgm:t>
    </dgm:pt>
    <dgm:pt modelId="{E2FAB3C3-D162-4F1C-B136-910064CF0FEB}" type="sibTrans" cxnId="{B6C9DDE1-D0AB-47D2-A8DC-6587ED42D84D}">
      <dgm:prSet/>
      <dgm:spPr/>
      <dgm:t>
        <a:bodyPr/>
        <a:lstStyle/>
        <a:p>
          <a:endParaRPr lang="en-US"/>
        </a:p>
      </dgm:t>
    </dgm:pt>
    <dgm:pt modelId="{EF2B99AF-7755-44FE-9308-37199447388A}">
      <dgm:prSet/>
      <dgm:spPr/>
      <dgm:t>
        <a:bodyPr/>
        <a:lstStyle/>
        <a:p>
          <a:r>
            <a:rPr lang="nl-NL"/>
            <a:t>Je weet hoe je het territorium van de kat kan bevorderen </a:t>
          </a:r>
          <a:endParaRPr lang="en-US"/>
        </a:p>
      </dgm:t>
    </dgm:pt>
    <dgm:pt modelId="{21C220F6-1E7E-49FF-857C-6B3BEE6B66BF}" type="parTrans" cxnId="{324C1D75-C775-456A-A4E5-EF5A165CEB60}">
      <dgm:prSet/>
      <dgm:spPr/>
      <dgm:t>
        <a:bodyPr/>
        <a:lstStyle/>
        <a:p>
          <a:endParaRPr lang="en-US"/>
        </a:p>
      </dgm:t>
    </dgm:pt>
    <dgm:pt modelId="{07FCA980-EB59-46B3-A44B-7D8FF9BC35D3}" type="sibTrans" cxnId="{324C1D75-C775-456A-A4E5-EF5A165CEB60}">
      <dgm:prSet/>
      <dgm:spPr/>
      <dgm:t>
        <a:bodyPr/>
        <a:lstStyle/>
        <a:p>
          <a:endParaRPr lang="en-US"/>
        </a:p>
      </dgm:t>
    </dgm:pt>
    <dgm:pt modelId="{D784D418-53A1-974F-957A-54FD96A4893F}" type="pres">
      <dgm:prSet presAssocID="{5402BFDA-5B7B-40A3-99F0-96D22AEED4DC}" presName="linear" presStyleCnt="0">
        <dgm:presLayoutVars>
          <dgm:animLvl val="lvl"/>
          <dgm:resizeHandles val="exact"/>
        </dgm:presLayoutVars>
      </dgm:prSet>
      <dgm:spPr/>
    </dgm:pt>
    <dgm:pt modelId="{E509C25C-685C-8949-A742-66E28BE82C69}" type="pres">
      <dgm:prSet presAssocID="{3D244C1A-B9BF-4407-98E7-A68C0E804B9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3465E6A-64EE-DD49-B69F-8E7CED543E05}" type="pres">
      <dgm:prSet presAssocID="{C53C7A82-4A96-4385-A146-3109C30A3223}" presName="spacer" presStyleCnt="0"/>
      <dgm:spPr/>
    </dgm:pt>
    <dgm:pt modelId="{58258EAF-74D9-0A4D-BB79-EBB785ACB4E8}" type="pres">
      <dgm:prSet presAssocID="{C4C13E61-FE80-4062-94F1-A1B4016DF32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1F31E49-ED2D-F846-80DE-D0E6B09C2854}" type="pres">
      <dgm:prSet presAssocID="{FB621F5D-9B6B-427C-A1AC-58226427283B}" presName="spacer" presStyleCnt="0"/>
      <dgm:spPr/>
    </dgm:pt>
    <dgm:pt modelId="{4C544387-C538-A44F-90EF-9B0B3DEDA51C}" type="pres">
      <dgm:prSet presAssocID="{5A43DAA9-6FD1-41AD-AB58-C614C8BBA10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BF19C18-6470-AD4E-BF08-E855C7884B87}" type="pres">
      <dgm:prSet presAssocID="{F968CE79-79AE-45F1-BF82-A45D93003915}" presName="spacer" presStyleCnt="0"/>
      <dgm:spPr/>
    </dgm:pt>
    <dgm:pt modelId="{377841FD-C7B9-BE4A-8EBB-7F094CD0CC5D}" type="pres">
      <dgm:prSet presAssocID="{B8B7A293-2AC7-4CA8-9C1A-308D6E6FDBF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E90EB55-0BFB-234E-AAC9-8D3F51FEBBBB}" type="pres">
      <dgm:prSet presAssocID="{E2FAB3C3-D162-4F1C-B136-910064CF0FEB}" presName="spacer" presStyleCnt="0"/>
      <dgm:spPr/>
    </dgm:pt>
    <dgm:pt modelId="{75A8DE38-92EF-9F4C-96D7-6B28C881885F}" type="pres">
      <dgm:prSet presAssocID="{EF2B99AF-7755-44FE-9308-37199447388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E597E0B-C45F-A040-B21D-6471A9816234}" type="presOf" srcId="{5A43DAA9-6FD1-41AD-AB58-C614C8BBA103}" destId="{4C544387-C538-A44F-90EF-9B0B3DEDA51C}" srcOrd="0" destOrd="0" presId="urn:microsoft.com/office/officeart/2005/8/layout/vList2"/>
    <dgm:cxn modelId="{393D7D0F-6813-4BF1-A410-23F4E971A382}" srcId="{5402BFDA-5B7B-40A3-99F0-96D22AEED4DC}" destId="{3D244C1A-B9BF-4407-98E7-A68C0E804B9D}" srcOrd="0" destOrd="0" parTransId="{8ADAD633-7FC6-4264-BD2B-878D465E72D7}" sibTransId="{C53C7A82-4A96-4385-A146-3109C30A3223}"/>
    <dgm:cxn modelId="{D7F7D523-C24F-5840-B85F-8D4A23C56A5D}" type="presOf" srcId="{EF2B99AF-7755-44FE-9308-37199447388A}" destId="{75A8DE38-92EF-9F4C-96D7-6B28C881885F}" srcOrd="0" destOrd="0" presId="urn:microsoft.com/office/officeart/2005/8/layout/vList2"/>
    <dgm:cxn modelId="{0148102F-8AE5-4356-9932-013D9E833FE1}" srcId="{5402BFDA-5B7B-40A3-99F0-96D22AEED4DC}" destId="{C4C13E61-FE80-4062-94F1-A1B4016DF320}" srcOrd="1" destOrd="0" parTransId="{300EA5D0-060D-436A-A49F-6AA90C3D9382}" sibTransId="{FB621F5D-9B6B-427C-A1AC-58226427283B}"/>
    <dgm:cxn modelId="{324C1D75-C775-456A-A4E5-EF5A165CEB60}" srcId="{5402BFDA-5B7B-40A3-99F0-96D22AEED4DC}" destId="{EF2B99AF-7755-44FE-9308-37199447388A}" srcOrd="4" destOrd="0" parTransId="{21C220F6-1E7E-49FF-857C-6B3BEE6B66BF}" sibTransId="{07FCA980-EB59-46B3-A44B-7D8FF9BC35D3}"/>
    <dgm:cxn modelId="{EFC51B87-B0CB-7644-9245-80F3B5BFDCD6}" type="presOf" srcId="{C4C13E61-FE80-4062-94F1-A1B4016DF320}" destId="{58258EAF-74D9-0A4D-BB79-EBB785ACB4E8}" srcOrd="0" destOrd="0" presId="urn:microsoft.com/office/officeart/2005/8/layout/vList2"/>
    <dgm:cxn modelId="{9D2B14C2-2224-3E47-B76F-5B56F47EB312}" type="presOf" srcId="{B8B7A293-2AC7-4CA8-9C1A-308D6E6FDBFB}" destId="{377841FD-C7B9-BE4A-8EBB-7F094CD0CC5D}" srcOrd="0" destOrd="0" presId="urn:microsoft.com/office/officeart/2005/8/layout/vList2"/>
    <dgm:cxn modelId="{908133D0-C308-455D-AA2C-54F76D94553F}" srcId="{5402BFDA-5B7B-40A3-99F0-96D22AEED4DC}" destId="{5A43DAA9-6FD1-41AD-AB58-C614C8BBA103}" srcOrd="2" destOrd="0" parTransId="{BCE6C5DF-79E7-488B-BC33-A76C41FC4F6F}" sibTransId="{F968CE79-79AE-45F1-BF82-A45D93003915}"/>
    <dgm:cxn modelId="{47DDE0D0-D5C1-0B4D-976D-8D41F82B24FE}" type="presOf" srcId="{5402BFDA-5B7B-40A3-99F0-96D22AEED4DC}" destId="{D784D418-53A1-974F-957A-54FD96A4893F}" srcOrd="0" destOrd="0" presId="urn:microsoft.com/office/officeart/2005/8/layout/vList2"/>
    <dgm:cxn modelId="{0A8DFEDF-C4FC-C840-8301-4BD0CCFEF220}" type="presOf" srcId="{3D244C1A-B9BF-4407-98E7-A68C0E804B9D}" destId="{E509C25C-685C-8949-A742-66E28BE82C69}" srcOrd="0" destOrd="0" presId="urn:microsoft.com/office/officeart/2005/8/layout/vList2"/>
    <dgm:cxn modelId="{B6C9DDE1-D0AB-47D2-A8DC-6587ED42D84D}" srcId="{5402BFDA-5B7B-40A3-99F0-96D22AEED4DC}" destId="{B8B7A293-2AC7-4CA8-9C1A-308D6E6FDBFB}" srcOrd="3" destOrd="0" parTransId="{CD51451C-9839-42BA-AA5A-0F66F925211F}" sibTransId="{E2FAB3C3-D162-4F1C-B136-910064CF0FEB}"/>
    <dgm:cxn modelId="{247A9E01-D79E-E24C-9D3C-FBEC40E6638D}" type="presParOf" srcId="{D784D418-53A1-974F-957A-54FD96A4893F}" destId="{E509C25C-685C-8949-A742-66E28BE82C69}" srcOrd="0" destOrd="0" presId="urn:microsoft.com/office/officeart/2005/8/layout/vList2"/>
    <dgm:cxn modelId="{09D9847C-3C76-E145-ACFC-BF5680205692}" type="presParOf" srcId="{D784D418-53A1-974F-957A-54FD96A4893F}" destId="{A3465E6A-64EE-DD49-B69F-8E7CED543E05}" srcOrd="1" destOrd="0" presId="urn:microsoft.com/office/officeart/2005/8/layout/vList2"/>
    <dgm:cxn modelId="{E12E67BC-3983-C142-931E-2FDB41CC146E}" type="presParOf" srcId="{D784D418-53A1-974F-957A-54FD96A4893F}" destId="{58258EAF-74D9-0A4D-BB79-EBB785ACB4E8}" srcOrd="2" destOrd="0" presId="urn:microsoft.com/office/officeart/2005/8/layout/vList2"/>
    <dgm:cxn modelId="{A6AFBAA2-363D-8A45-90D2-56BA9E38FBAE}" type="presParOf" srcId="{D784D418-53A1-974F-957A-54FD96A4893F}" destId="{61F31E49-ED2D-F846-80DE-D0E6B09C2854}" srcOrd="3" destOrd="0" presId="urn:microsoft.com/office/officeart/2005/8/layout/vList2"/>
    <dgm:cxn modelId="{91ED1209-9A61-6D44-8E51-A8118112B06E}" type="presParOf" srcId="{D784D418-53A1-974F-957A-54FD96A4893F}" destId="{4C544387-C538-A44F-90EF-9B0B3DEDA51C}" srcOrd="4" destOrd="0" presId="urn:microsoft.com/office/officeart/2005/8/layout/vList2"/>
    <dgm:cxn modelId="{FFEC9F7B-2724-184B-9461-1C7E6D4B9A45}" type="presParOf" srcId="{D784D418-53A1-974F-957A-54FD96A4893F}" destId="{5BF19C18-6470-AD4E-BF08-E855C7884B87}" srcOrd="5" destOrd="0" presId="urn:microsoft.com/office/officeart/2005/8/layout/vList2"/>
    <dgm:cxn modelId="{CCCB45D6-6A9B-7A4D-94B4-2B2C6003BA2E}" type="presParOf" srcId="{D784D418-53A1-974F-957A-54FD96A4893F}" destId="{377841FD-C7B9-BE4A-8EBB-7F094CD0CC5D}" srcOrd="6" destOrd="0" presId="urn:microsoft.com/office/officeart/2005/8/layout/vList2"/>
    <dgm:cxn modelId="{6E60CE77-3483-1043-A67E-8A8737230880}" type="presParOf" srcId="{D784D418-53A1-974F-957A-54FD96A4893F}" destId="{0E90EB55-0BFB-234E-AAC9-8D3F51FEBBBB}" srcOrd="7" destOrd="0" presId="urn:microsoft.com/office/officeart/2005/8/layout/vList2"/>
    <dgm:cxn modelId="{572DA4B6-8C9E-5043-B10B-C57715F79C54}" type="presParOf" srcId="{D784D418-53A1-974F-957A-54FD96A4893F}" destId="{75A8DE38-92EF-9F4C-96D7-6B28C881885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38C8C8-FCB5-4948-8862-F285171E38E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632C4FF-92B9-4AE6-A3BB-803D73F01A5B}">
      <dgm:prSet/>
      <dgm:spPr/>
      <dgm:t>
        <a:bodyPr/>
        <a:lstStyle/>
        <a:p>
          <a:r>
            <a:rPr lang="nl-NL"/>
            <a:t>Wat vonden jullie van dit spel?</a:t>
          </a:r>
          <a:endParaRPr lang="en-US"/>
        </a:p>
      </dgm:t>
    </dgm:pt>
    <dgm:pt modelId="{387A21DB-BF48-466A-914E-3F68A87F797E}" type="parTrans" cxnId="{87DA2563-CF22-449C-BCD0-7E5AD112FB61}">
      <dgm:prSet/>
      <dgm:spPr/>
      <dgm:t>
        <a:bodyPr/>
        <a:lstStyle/>
        <a:p>
          <a:endParaRPr lang="en-US"/>
        </a:p>
      </dgm:t>
    </dgm:pt>
    <dgm:pt modelId="{79BE728F-A5E0-4C28-8623-562353C60911}" type="sibTrans" cxnId="{87DA2563-CF22-449C-BCD0-7E5AD112FB61}">
      <dgm:prSet/>
      <dgm:spPr/>
      <dgm:t>
        <a:bodyPr/>
        <a:lstStyle/>
        <a:p>
          <a:endParaRPr lang="en-US"/>
        </a:p>
      </dgm:t>
    </dgm:pt>
    <dgm:pt modelId="{28818A79-EB50-4F7A-8AC8-280F30C75691}">
      <dgm:prSet/>
      <dgm:spPr/>
      <dgm:t>
        <a:bodyPr/>
        <a:lstStyle/>
        <a:p>
          <a:r>
            <a:rPr lang="nl-NL"/>
            <a:t>Leuker dan opdrachten?</a:t>
          </a:r>
          <a:endParaRPr lang="en-US"/>
        </a:p>
      </dgm:t>
    </dgm:pt>
    <dgm:pt modelId="{F5E68755-D2AE-48F6-A215-518218022034}" type="parTrans" cxnId="{F2719408-B16F-4F93-B5DA-2EE766FCC25E}">
      <dgm:prSet/>
      <dgm:spPr/>
      <dgm:t>
        <a:bodyPr/>
        <a:lstStyle/>
        <a:p>
          <a:endParaRPr lang="en-US"/>
        </a:p>
      </dgm:t>
    </dgm:pt>
    <dgm:pt modelId="{0B561832-1E1F-4C3C-9C1C-D8A01C84C679}" type="sibTrans" cxnId="{F2719408-B16F-4F93-B5DA-2EE766FCC25E}">
      <dgm:prSet/>
      <dgm:spPr/>
      <dgm:t>
        <a:bodyPr/>
        <a:lstStyle/>
        <a:p>
          <a:endParaRPr lang="en-US"/>
        </a:p>
      </dgm:t>
    </dgm:pt>
    <dgm:pt modelId="{A45F6B0E-6CAF-4257-864C-C8BA100D0D52}">
      <dgm:prSet/>
      <dgm:spPr/>
      <dgm:t>
        <a:bodyPr/>
        <a:lstStyle/>
        <a:p>
          <a:r>
            <a:rPr lang="nl-NL"/>
            <a:t>Wat zouden jullie graag willen doen?</a:t>
          </a:r>
          <a:endParaRPr lang="en-US"/>
        </a:p>
      </dgm:t>
    </dgm:pt>
    <dgm:pt modelId="{AC5A980C-23A6-4395-8674-C2508CB0A053}" type="parTrans" cxnId="{18AAAEE7-41B8-4AE3-B2AD-56C26A45EEF9}">
      <dgm:prSet/>
      <dgm:spPr/>
      <dgm:t>
        <a:bodyPr/>
        <a:lstStyle/>
        <a:p>
          <a:endParaRPr lang="en-US"/>
        </a:p>
      </dgm:t>
    </dgm:pt>
    <dgm:pt modelId="{7699D980-7E2B-4933-8A4A-ADDA08D0ED13}" type="sibTrans" cxnId="{18AAAEE7-41B8-4AE3-B2AD-56C26A45EEF9}">
      <dgm:prSet/>
      <dgm:spPr/>
      <dgm:t>
        <a:bodyPr/>
        <a:lstStyle/>
        <a:p>
          <a:endParaRPr lang="en-US"/>
        </a:p>
      </dgm:t>
    </dgm:pt>
    <dgm:pt modelId="{FCA61642-FC02-4D9A-AB54-3D2EB47605CA}">
      <dgm:prSet/>
      <dgm:spPr/>
      <dgm:t>
        <a:bodyPr/>
        <a:lstStyle/>
        <a:p>
          <a:r>
            <a:rPr lang="nl-NL"/>
            <a:t>Volgende week gedrag hond</a:t>
          </a:r>
          <a:endParaRPr lang="en-US"/>
        </a:p>
      </dgm:t>
    </dgm:pt>
    <dgm:pt modelId="{84D02F66-B74A-41DC-BF60-29B6AF4E8320}" type="parTrans" cxnId="{C8D288AE-20B6-4923-98F7-58E1562B1C17}">
      <dgm:prSet/>
      <dgm:spPr/>
      <dgm:t>
        <a:bodyPr/>
        <a:lstStyle/>
        <a:p>
          <a:endParaRPr lang="en-US"/>
        </a:p>
      </dgm:t>
    </dgm:pt>
    <dgm:pt modelId="{30B8285B-032A-4929-B851-5FABB1F16FF4}" type="sibTrans" cxnId="{C8D288AE-20B6-4923-98F7-58E1562B1C17}">
      <dgm:prSet/>
      <dgm:spPr/>
      <dgm:t>
        <a:bodyPr/>
        <a:lstStyle/>
        <a:p>
          <a:endParaRPr lang="en-US"/>
        </a:p>
      </dgm:t>
    </dgm:pt>
    <dgm:pt modelId="{78FC0768-2F1B-4CCB-86D2-2C604AC2E56D}">
      <dgm:prSet/>
      <dgm:spPr/>
      <dgm:t>
        <a:bodyPr/>
        <a:lstStyle/>
        <a:p>
          <a:r>
            <a:rPr lang="nl-NL"/>
            <a:t>Over 2 weken toetsweek</a:t>
          </a:r>
          <a:endParaRPr lang="en-US"/>
        </a:p>
      </dgm:t>
    </dgm:pt>
    <dgm:pt modelId="{2EF370DB-DD51-41BA-91E0-CAFD74B8C6E4}" type="parTrans" cxnId="{CD8DE99F-6C88-4B02-B035-23BBDBFFC3A5}">
      <dgm:prSet/>
      <dgm:spPr/>
      <dgm:t>
        <a:bodyPr/>
        <a:lstStyle/>
        <a:p>
          <a:endParaRPr lang="en-US"/>
        </a:p>
      </dgm:t>
    </dgm:pt>
    <dgm:pt modelId="{829B3BFD-2C5B-4CD2-9B73-FB7BB44CFC62}" type="sibTrans" cxnId="{CD8DE99F-6C88-4B02-B035-23BBDBFFC3A5}">
      <dgm:prSet/>
      <dgm:spPr/>
      <dgm:t>
        <a:bodyPr/>
        <a:lstStyle/>
        <a:p>
          <a:endParaRPr lang="en-US"/>
        </a:p>
      </dgm:t>
    </dgm:pt>
    <dgm:pt modelId="{A4A032E0-E94B-4A38-9A82-9481BF99D0EB}" type="pres">
      <dgm:prSet presAssocID="{F938C8C8-FCB5-4948-8862-F285171E38E3}" presName="root" presStyleCnt="0">
        <dgm:presLayoutVars>
          <dgm:dir/>
          <dgm:resizeHandles val="exact"/>
        </dgm:presLayoutVars>
      </dgm:prSet>
      <dgm:spPr/>
    </dgm:pt>
    <dgm:pt modelId="{A78139D0-CA28-41F5-8FB9-8C9DDDCEA17D}" type="pres">
      <dgm:prSet presAssocID="{E632C4FF-92B9-4AE6-A3BB-803D73F01A5B}" presName="compNode" presStyleCnt="0"/>
      <dgm:spPr/>
    </dgm:pt>
    <dgm:pt modelId="{76E1073A-5AD8-4516-B2B8-5F6135BDBBB8}" type="pres">
      <dgm:prSet presAssocID="{E632C4FF-92B9-4AE6-A3BB-803D73F01A5B}" presName="bgRect" presStyleLbl="bgShp" presStyleIdx="0" presStyleCnt="5"/>
      <dgm:spPr/>
    </dgm:pt>
    <dgm:pt modelId="{C07C0210-785F-459E-8A25-2927B6CE74C4}" type="pres">
      <dgm:prSet presAssocID="{E632C4FF-92B9-4AE6-A3BB-803D73F01A5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uzzel met effen opvulling"/>
        </a:ext>
      </dgm:extLst>
    </dgm:pt>
    <dgm:pt modelId="{B7E3B2ED-08D6-4B0C-8A1A-7242B56923D2}" type="pres">
      <dgm:prSet presAssocID="{E632C4FF-92B9-4AE6-A3BB-803D73F01A5B}" presName="spaceRect" presStyleCnt="0"/>
      <dgm:spPr/>
    </dgm:pt>
    <dgm:pt modelId="{3ECEA537-5A38-411E-A313-A0DEEF8FE84D}" type="pres">
      <dgm:prSet presAssocID="{E632C4FF-92B9-4AE6-A3BB-803D73F01A5B}" presName="parTx" presStyleLbl="revTx" presStyleIdx="0" presStyleCnt="5">
        <dgm:presLayoutVars>
          <dgm:chMax val="0"/>
          <dgm:chPref val="0"/>
        </dgm:presLayoutVars>
      </dgm:prSet>
      <dgm:spPr/>
    </dgm:pt>
    <dgm:pt modelId="{C6C9DDF1-F178-48AD-913D-32E91066E08C}" type="pres">
      <dgm:prSet presAssocID="{79BE728F-A5E0-4C28-8623-562353C60911}" presName="sibTrans" presStyleCnt="0"/>
      <dgm:spPr/>
    </dgm:pt>
    <dgm:pt modelId="{6AE53111-4CC6-4CE6-8A9D-20C063BEDACC}" type="pres">
      <dgm:prSet presAssocID="{28818A79-EB50-4F7A-8AC8-280F30C75691}" presName="compNode" presStyleCnt="0"/>
      <dgm:spPr/>
    </dgm:pt>
    <dgm:pt modelId="{518AAE5E-0032-4C1A-AD49-E6679379A6B8}" type="pres">
      <dgm:prSet presAssocID="{28818A79-EB50-4F7A-8AC8-280F30C75691}" presName="bgRect" presStyleLbl="bgShp" presStyleIdx="1" presStyleCnt="5"/>
      <dgm:spPr/>
    </dgm:pt>
    <dgm:pt modelId="{63170E64-72BF-45B5-8E9C-27B3A289A105}" type="pres">
      <dgm:prSet presAssocID="{28818A79-EB50-4F7A-8AC8-280F30C7569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tekening met effen opvulling"/>
        </a:ext>
      </dgm:extLst>
    </dgm:pt>
    <dgm:pt modelId="{4772F792-397B-4EFE-A4D2-718673431DF1}" type="pres">
      <dgm:prSet presAssocID="{28818A79-EB50-4F7A-8AC8-280F30C75691}" presName="spaceRect" presStyleCnt="0"/>
      <dgm:spPr/>
    </dgm:pt>
    <dgm:pt modelId="{A9140859-56CD-469E-BCBE-C5C910AB8145}" type="pres">
      <dgm:prSet presAssocID="{28818A79-EB50-4F7A-8AC8-280F30C75691}" presName="parTx" presStyleLbl="revTx" presStyleIdx="1" presStyleCnt="5">
        <dgm:presLayoutVars>
          <dgm:chMax val="0"/>
          <dgm:chPref val="0"/>
        </dgm:presLayoutVars>
      </dgm:prSet>
      <dgm:spPr/>
    </dgm:pt>
    <dgm:pt modelId="{CE581262-27B5-42BA-857D-73409FB38260}" type="pres">
      <dgm:prSet presAssocID="{0B561832-1E1F-4C3C-9C1C-D8A01C84C679}" presName="sibTrans" presStyleCnt="0"/>
      <dgm:spPr/>
    </dgm:pt>
    <dgm:pt modelId="{8D7AF868-CAA1-4389-A81C-6701E3990C5F}" type="pres">
      <dgm:prSet presAssocID="{A45F6B0E-6CAF-4257-864C-C8BA100D0D52}" presName="compNode" presStyleCnt="0"/>
      <dgm:spPr/>
    </dgm:pt>
    <dgm:pt modelId="{39ED9260-2AA2-4C76-87B1-FE4969D0C781}" type="pres">
      <dgm:prSet presAssocID="{A45F6B0E-6CAF-4257-864C-C8BA100D0D52}" presName="bgRect" presStyleLbl="bgShp" presStyleIdx="2" presStyleCnt="5" custLinFactNeighborX="0" custLinFactNeighborY="-2494"/>
      <dgm:spPr/>
    </dgm:pt>
    <dgm:pt modelId="{1CDF3D87-2453-4B95-BF87-1DF914877C5B}" type="pres">
      <dgm:prSet presAssocID="{A45F6B0E-6CAF-4257-864C-C8BA100D0D52}" presName="iconRect" presStyleLbl="node1" presStyleIdx="2" presStyleCnt="5" custAng="0" custFlipHor="0" custScaleX="71155" custScaleY="10358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24000" r="-24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raagteken met effen opvulling"/>
        </a:ext>
      </dgm:extLst>
    </dgm:pt>
    <dgm:pt modelId="{CFBF3F07-39DA-41BD-A51E-FA532CA39403}" type="pres">
      <dgm:prSet presAssocID="{A45F6B0E-6CAF-4257-864C-C8BA100D0D52}" presName="spaceRect" presStyleCnt="0"/>
      <dgm:spPr/>
    </dgm:pt>
    <dgm:pt modelId="{1C5465DA-3F00-4DA7-A774-6CB846792AB4}" type="pres">
      <dgm:prSet presAssocID="{A45F6B0E-6CAF-4257-864C-C8BA100D0D52}" presName="parTx" presStyleLbl="revTx" presStyleIdx="2" presStyleCnt="5">
        <dgm:presLayoutVars>
          <dgm:chMax val="0"/>
          <dgm:chPref val="0"/>
        </dgm:presLayoutVars>
      </dgm:prSet>
      <dgm:spPr/>
    </dgm:pt>
    <dgm:pt modelId="{81BABB8A-9F5B-4127-8ADB-450868279F0E}" type="pres">
      <dgm:prSet presAssocID="{7699D980-7E2B-4933-8A4A-ADDA08D0ED13}" presName="sibTrans" presStyleCnt="0"/>
      <dgm:spPr/>
    </dgm:pt>
    <dgm:pt modelId="{0FD3C2B9-FC8D-4FE0-B73B-58874A7870D7}" type="pres">
      <dgm:prSet presAssocID="{FCA61642-FC02-4D9A-AB54-3D2EB47605CA}" presName="compNode" presStyleCnt="0"/>
      <dgm:spPr/>
    </dgm:pt>
    <dgm:pt modelId="{189CB565-6D8E-4FF7-8437-E8E98FCC0A7E}" type="pres">
      <dgm:prSet presAssocID="{FCA61642-FC02-4D9A-AB54-3D2EB47605CA}" presName="bgRect" presStyleLbl="bgShp" presStyleIdx="3" presStyleCnt="5"/>
      <dgm:spPr/>
    </dgm:pt>
    <dgm:pt modelId="{D752588B-407D-4647-BF84-D75123523110}" type="pres">
      <dgm:prSet presAssocID="{FCA61642-FC02-4D9A-AB54-3D2EB47605C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nd"/>
        </a:ext>
      </dgm:extLst>
    </dgm:pt>
    <dgm:pt modelId="{AC92A7A7-3526-48C9-9652-094CC40A0452}" type="pres">
      <dgm:prSet presAssocID="{FCA61642-FC02-4D9A-AB54-3D2EB47605CA}" presName="spaceRect" presStyleCnt="0"/>
      <dgm:spPr/>
    </dgm:pt>
    <dgm:pt modelId="{C0BBD2A6-69A4-4210-A2DD-5C26171E1E61}" type="pres">
      <dgm:prSet presAssocID="{FCA61642-FC02-4D9A-AB54-3D2EB47605CA}" presName="parTx" presStyleLbl="revTx" presStyleIdx="3" presStyleCnt="5">
        <dgm:presLayoutVars>
          <dgm:chMax val="0"/>
          <dgm:chPref val="0"/>
        </dgm:presLayoutVars>
      </dgm:prSet>
      <dgm:spPr/>
    </dgm:pt>
    <dgm:pt modelId="{58C6C2FE-EEC9-4D31-B54F-FC323ECF4611}" type="pres">
      <dgm:prSet presAssocID="{30B8285B-032A-4929-B851-5FABB1F16FF4}" presName="sibTrans" presStyleCnt="0"/>
      <dgm:spPr/>
    </dgm:pt>
    <dgm:pt modelId="{49941C22-E58E-4FE6-B1A9-B8DF3DB63203}" type="pres">
      <dgm:prSet presAssocID="{78FC0768-2F1B-4CCB-86D2-2C604AC2E56D}" presName="compNode" presStyleCnt="0"/>
      <dgm:spPr/>
    </dgm:pt>
    <dgm:pt modelId="{CC26C8C8-C8FB-48E9-91E1-7AAB91567DED}" type="pres">
      <dgm:prSet presAssocID="{78FC0768-2F1B-4CCB-86D2-2C604AC2E56D}" presName="bgRect" presStyleLbl="bgShp" presStyleIdx="4" presStyleCnt="5"/>
      <dgm:spPr/>
    </dgm:pt>
    <dgm:pt modelId="{BD1FF38E-F57D-4EF1-A955-4119C0798AEE}" type="pres">
      <dgm:prSet presAssocID="{78FC0768-2F1B-4CCB-86D2-2C604AC2E56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34731959-9E9A-4152-ACC9-6C142EFF8E80}" type="pres">
      <dgm:prSet presAssocID="{78FC0768-2F1B-4CCB-86D2-2C604AC2E56D}" presName="spaceRect" presStyleCnt="0"/>
      <dgm:spPr/>
    </dgm:pt>
    <dgm:pt modelId="{3DD1CC4C-F117-4DE0-BBB8-8F6FA43DFAC8}" type="pres">
      <dgm:prSet presAssocID="{78FC0768-2F1B-4CCB-86D2-2C604AC2E56D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F2719408-B16F-4F93-B5DA-2EE766FCC25E}" srcId="{F938C8C8-FCB5-4948-8862-F285171E38E3}" destId="{28818A79-EB50-4F7A-8AC8-280F30C75691}" srcOrd="1" destOrd="0" parTransId="{F5E68755-D2AE-48F6-A215-518218022034}" sibTransId="{0B561832-1E1F-4C3C-9C1C-D8A01C84C679}"/>
    <dgm:cxn modelId="{37F7FF60-4BF7-47BA-A493-40B50408A2C2}" type="presOf" srcId="{78FC0768-2F1B-4CCB-86D2-2C604AC2E56D}" destId="{3DD1CC4C-F117-4DE0-BBB8-8F6FA43DFAC8}" srcOrd="0" destOrd="0" presId="urn:microsoft.com/office/officeart/2018/2/layout/IconVerticalSolidList"/>
    <dgm:cxn modelId="{87DA2563-CF22-449C-BCD0-7E5AD112FB61}" srcId="{F938C8C8-FCB5-4948-8862-F285171E38E3}" destId="{E632C4FF-92B9-4AE6-A3BB-803D73F01A5B}" srcOrd="0" destOrd="0" parTransId="{387A21DB-BF48-466A-914E-3F68A87F797E}" sibTransId="{79BE728F-A5E0-4C28-8623-562353C60911}"/>
    <dgm:cxn modelId="{FBD7FC64-5B5F-4525-A328-1F6674E4B838}" type="presOf" srcId="{A45F6B0E-6CAF-4257-864C-C8BA100D0D52}" destId="{1C5465DA-3F00-4DA7-A774-6CB846792AB4}" srcOrd="0" destOrd="0" presId="urn:microsoft.com/office/officeart/2018/2/layout/IconVerticalSolidList"/>
    <dgm:cxn modelId="{36AFB688-5FAA-4B02-8291-C093D52F6CDC}" type="presOf" srcId="{FCA61642-FC02-4D9A-AB54-3D2EB47605CA}" destId="{C0BBD2A6-69A4-4210-A2DD-5C26171E1E61}" srcOrd="0" destOrd="0" presId="urn:microsoft.com/office/officeart/2018/2/layout/IconVerticalSolidList"/>
    <dgm:cxn modelId="{C1C5028A-F1E3-4086-8981-C769B1E4B14A}" type="presOf" srcId="{E632C4FF-92B9-4AE6-A3BB-803D73F01A5B}" destId="{3ECEA537-5A38-411E-A313-A0DEEF8FE84D}" srcOrd="0" destOrd="0" presId="urn:microsoft.com/office/officeart/2018/2/layout/IconVerticalSolidList"/>
    <dgm:cxn modelId="{CD8DE99F-6C88-4B02-B035-23BBDBFFC3A5}" srcId="{F938C8C8-FCB5-4948-8862-F285171E38E3}" destId="{78FC0768-2F1B-4CCB-86D2-2C604AC2E56D}" srcOrd="4" destOrd="0" parTransId="{2EF370DB-DD51-41BA-91E0-CAFD74B8C6E4}" sibTransId="{829B3BFD-2C5B-4CD2-9B73-FB7BB44CFC62}"/>
    <dgm:cxn modelId="{C8D288AE-20B6-4923-98F7-58E1562B1C17}" srcId="{F938C8C8-FCB5-4948-8862-F285171E38E3}" destId="{FCA61642-FC02-4D9A-AB54-3D2EB47605CA}" srcOrd="3" destOrd="0" parTransId="{84D02F66-B74A-41DC-BF60-29B6AF4E8320}" sibTransId="{30B8285B-032A-4929-B851-5FABB1F16FF4}"/>
    <dgm:cxn modelId="{53C085D0-8FA2-4816-9A34-B5B3646D6013}" type="presOf" srcId="{F938C8C8-FCB5-4948-8862-F285171E38E3}" destId="{A4A032E0-E94B-4A38-9A82-9481BF99D0EB}" srcOrd="0" destOrd="0" presId="urn:microsoft.com/office/officeart/2018/2/layout/IconVerticalSolidList"/>
    <dgm:cxn modelId="{756068E0-6092-4B9D-A97E-98D9B2BCFED1}" type="presOf" srcId="{28818A79-EB50-4F7A-8AC8-280F30C75691}" destId="{A9140859-56CD-469E-BCBE-C5C910AB8145}" srcOrd="0" destOrd="0" presId="urn:microsoft.com/office/officeart/2018/2/layout/IconVerticalSolidList"/>
    <dgm:cxn modelId="{18AAAEE7-41B8-4AE3-B2AD-56C26A45EEF9}" srcId="{F938C8C8-FCB5-4948-8862-F285171E38E3}" destId="{A45F6B0E-6CAF-4257-864C-C8BA100D0D52}" srcOrd="2" destOrd="0" parTransId="{AC5A980C-23A6-4395-8674-C2508CB0A053}" sibTransId="{7699D980-7E2B-4933-8A4A-ADDA08D0ED13}"/>
    <dgm:cxn modelId="{C23890FA-9EDE-4F81-AE8E-C596BB3742CB}" type="presParOf" srcId="{A4A032E0-E94B-4A38-9A82-9481BF99D0EB}" destId="{A78139D0-CA28-41F5-8FB9-8C9DDDCEA17D}" srcOrd="0" destOrd="0" presId="urn:microsoft.com/office/officeart/2018/2/layout/IconVerticalSolidList"/>
    <dgm:cxn modelId="{601F2998-CA4F-4A71-B75C-230126A01003}" type="presParOf" srcId="{A78139D0-CA28-41F5-8FB9-8C9DDDCEA17D}" destId="{76E1073A-5AD8-4516-B2B8-5F6135BDBBB8}" srcOrd="0" destOrd="0" presId="urn:microsoft.com/office/officeart/2018/2/layout/IconVerticalSolidList"/>
    <dgm:cxn modelId="{0742D076-BDC8-435D-9EA3-BCF0975A47FA}" type="presParOf" srcId="{A78139D0-CA28-41F5-8FB9-8C9DDDCEA17D}" destId="{C07C0210-785F-459E-8A25-2927B6CE74C4}" srcOrd="1" destOrd="0" presId="urn:microsoft.com/office/officeart/2018/2/layout/IconVerticalSolidList"/>
    <dgm:cxn modelId="{5961B60A-8AFF-4859-B5ED-F99D4800036C}" type="presParOf" srcId="{A78139D0-CA28-41F5-8FB9-8C9DDDCEA17D}" destId="{B7E3B2ED-08D6-4B0C-8A1A-7242B56923D2}" srcOrd="2" destOrd="0" presId="urn:microsoft.com/office/officeart/2018/2/layout/IconVerticalSolidList"/>
    <dgm:cxn modelId="{A249B63A-4949-464F-BE3C-4CD5E1A63F31}" type="presParOf" srcId="{A78139D0-CA28-41F5-8FB9-8C9DDDCEA17D}" destId="{3ECEA537-5A38-411E-A313-A0DEEF8FE84D}" srcOrd="3" destOrd="0" presId="urn:microsoft.com/office/officeart/2018/2/layout/IconVerticalSolidList"/>
    <dgm:cxn modelId="{E890BEF0-CE07-42B0-865A-6C0DE0CC2D67}" type="presParOf" srcId="{A4A032E0-E94B-4A38-9A82-9481BF99D0EB}" destId="{C6C9DDF1-F178-48AD-913D-32E91066E08C}" srcOrd="1" destOrd="0" presId="urn:microsoft.com/office/officeart/2018/2/layout/IconVerticalSolidList"/>
    <dgm:cxn modelId="{713B4663-4585-4639-A0E6-1937147E218A}" type="presParOf" srcId="{A4A032E0-E94B-4A38-9A82-9481BF99D0EB}" destId="{6AE53111-4CC6-4CE6-8A9D-20C063BEDACC}" srcOrd="2" destOrd="0" presId="urn:microsoft.com/office/officeart/2018/2/layout/IconVerticalSolidList"/>
    <dgm:cxn modelId="{F66157E7-02E6-4DF8-8E70-03912C329D30}" type="presParOf" srcId="{6AE53111-4CC6-4CE6-8A9D-20C063BEDACC}" destId="{518AAE5E-0032-4C1A-AD49-E6679379A6B8}" srcOrd="0" destOrd="0" presId="urn:microsoft.com/office/officeart/2018/2/layout/IconVerticalSolidList"/>
    <dgm:cxn modelId="{ED40D6D4-6B73-465A-83B5-7DB57B14DEAC}" type="presParOf" srcId="{6AE53111-4CC6-4CE6-8A9D-20C063BEDACC}" destId="{63170E64-72BF-45B5-8E9C-27B3A289A105}" srcOrd="1" destOrd="0" presId="urn:microsoft.com/office/officeart/2018/2/layout/IconVerticalSolidList"/>
    <dgm:cxn modelId="{DB37A740-6F62-4B5B-AA16-80FBA053DFAC}" type="presParOf" srcId="{6AE53111-4CC6-4CE6-8A9D-20C063BEDACC}" destId="{4772F792-397B-4EFE-A4D2-718673431DF1}" srcOrd="2" destOrd="0" presId="urn:microsoft.com/office/officeart/2018/2/layout/IconVerticalSolidList"/>
    <dgm:cxn modelId="{23A2E021-DC59-4441-AD14-08EC31AF67E2}" type="presParOf" srcId="{6AE53111-4CC6-4CE6-8A9D-20C063BEDACC}" destId="{A9140859-56CD-469E-BCBE-C5C910AB8145}" srcOrd="3" destOrd="0" presId="urn:microsoft.com/office/officeart/2018/2/layout/IconVerticalSolidList"/>
    <dgm:cxn modelId="{BE510AA4-A46F-4AC2-81BF-9425F4A98887}" type="presParOf" srcId="{A4A032E0-E94B-4A38-9A82-9481BF99D0EB}" destId="{CE581262-27B5-42BA-857D-73409FB38260}" srcOrd="3" destOrd="0" presId="urn:microsoft.com/office/officeart/2018/2/layout/IconVerticalSolidList"/>
    <dgm:cxn modelId="{DF3A1355-8C77-4317-BA18-7D1F7E436522}" type="presParOf" srcId="{A4A032E0-E94B-4A38-9A82-9481BF99D0EB}" destId="{8D7AF868-CAA1-4389-A81C-6701E3990C5F}" srcOrd="4" destOrd="0" presId="urn:microsoft.com/office/officeart/2018/2/layout/IconVerticalSolidList"/>
    <dgm:cxn modelId="{D5DD620E-091E-405C-B871-B62A9BA8270A}" type="presParOf" srcId="{8D7AF868-CAA1-4389-A81C-6701E3990C5F}" destId="{39ED9260-2AA2-4C76-87B1-FE4969D0C781}" srcOrd="0" destOrd="0" presId="urn:microsoft.com/office/officeart/2018/2/layout/IconVerticalSolidList"/>
    <dgm:cxn modelId="{20638E2C-9568-4842-8611-E35A18CAF79C}" type="presParOf" srcId="{8D7AF868-CAA1-4389-A81C-6701E3990C5F}" destId="{1CDF3D87-2453-4B95-BF87-1DF914877C5B}" srcOrd="1" destOrd="0" presId="urn:microsoft.com/office/officeart/2018/2/layout/IconVerticalSolidList"/>
    <dgm:cxn modelId="{3DC47C36-A306-4E05-831E-E9C2EC41CDA3}" type="presParOf" srcId="{8D7AF868-CAA1-4389-A81C-6701E3990C5F}" destId="{CFBF3F07-39DA-41BD-A51E-FA532CA39403}" srcOrd="2" destOrd="0" presId="urn:microsoft.com/office/officeart/2018/2/layout/IconVerticalSolidList"/>
    <dgm:cxn modelId="{0692EEE2-BCA8-4845-AD2C-308C7E05DA73}" type="presParOf" srcId="{8D7AF868-CAA1-4389-A81C-6701E3990C5F}" destId="{1C5465DA-3F00-4DA7-A774-6CB846792AB4}" srcOrd="3" destOrd="0" presId="urn:microsoft.com/office/officeart/2018/2/layout/IconVerticalSolidList"/>
    <dgm:cxn modelId="{01D6C7E2-A804-43AB-9960-5C2C78A00BAD}" type="presParOf" srcId="{A4A032E0-E94B-4A38-9A82-9481BF99D0EB}" destId="{81BABB8A-9F5B-4127-8ADB-450868279F0E}" srcOrd="5" destOrd="0" presId="urn:microsoft.com/office/officeart/2018/2/layout/IconVerticalSolidList"/>
    <dgm:cxn modelId="{F3E784A7-6817-4C7D-A8EF-61034614ABDD}" type="presParOf" srcId="{A4A032E0-E94B-4A38-9A82-9481BF99D0EB}" destId="{0FD3C2B9-FC8D-4FE0-B73B-58874A7870D7}" srcOrd="6" destOrd="0" presId="urn:microsoft.com/office/officeart/2018/2/layout/IconVerticalSolidList"/>
    <dgm:cxn modelId="{A0269FA0-EEA0-4E61-92CA-AC71754429B0}" type="presParOf" srcId="{0FD3C2B9-FC8D-4FE0-B73B-58874A7870D7}" destId="{189CB565-6D8E-4FF7-8437-E8E98FCC0A7E}" srcOrd="0" destOrd="0" presId="urn:microsoft.com/office/officeart/2018/2/layout/IconVerticalSolidList"/>
    <dgm:cxn modelId="{5F96C998-3764-4543-86DE-0CAC25D1F62A}" type="presParOf" srcId="{0FD3C2B9-FC8D-4FE0-B73B-58874A7870D7}" destId="{D752588B-407D-4647-BF84-D75123523110}" srcOrd="1" destOrd="0" presId="urn:microsoft.com/office/officeart/2018/2/layout/IconVerticalSolidList"/>
    <dgm:cxn modelId="{37749E42-6353-42A0-B3F0-B449147117DC}" type="presParOf" srcId="{0FD3C2B9-FC8D-4FE0-B73B-58874A7870D7}" destId="{AC92A7A7-3526-48C9-9652-094CC40A0452}" srcOrd="2" destOrd="0" presId="urn:microsoft.com/office/officeart/2018/2/layout/IconVerticalSolidList"/>
    <dgm:cxn modelId="{0566A3F3-D9C7-4022-BBCE-0733E8A75B25}" type="presParOf" srcId="{0FD3C2B9-FC8D-4FE0-B73B-58874A7870D7}" destId="{C0BBD2A6-69A4-4210-A2DD-5C26171E1E61}" srcOrd="3" destOrd="0" presId="urn:microsoft.com/office/officeart/2018/2/layout/IconVerticalSolidList"/>
    <dgm:cxn modelId="{B488D540-6E96-47D3-8280-785FFB64B1D8}" type="presParOf" srcId="{A4A032E0-E94B-4A38-9A82-9481BF99D0EB}" destId="{58C6C2FE-EEC9-4D31-B54F-FC323ECF4611}" srcOrd="7" destOrd="0" presId="urn:microsoft.com/office/officeart/2018/2/layout/IconVerticalSolidList"/>
    <dgm:cxn modelId="{ADB863B3-C78E-4BDC-9686-7320F7372106}" type="presParOf" srcId="{A4A032E0-E94B-4A38-9A82-9481BF99D0EB}" destId="{49941C22-E58E-4FE6-B1A9-B8DF3DB63203}" srcOrd="8" destOrd="0" presId="urn:microsoft.com/office/officeart/2018/2/layout/IconVerticalSolidList"/>
    <dgm:cxn modelId="{C29AB908-A7B1-4F12-AD8A-F83B3F097C1C}" type="presParOf" srcId="{49941C22-E58E-4FE6-B1A9-B8DF3DB63203}" destId="{CC26C8C8-C8FB-48E9-91E1-7AAB91567DED}" srcOrd="0" destOrd="0" presId="urn:microsoft.com/office/officeart/2018/2/layout/IconVerticalSolidList"/>
    <dgm:cxn modelId="{E98F8A37-FBA4-4D0A-A8C8-C2EBCA93E81A}" type="presParOf" srcId="{49941C22-E58E-4FE6-B1A9-B8DF3DB63203}" destId="{BD1FF38E-F57D-4EF1-A955-4119C0798AEE}" srcOrd="1" destOrd="0" presId="urn:microsoft.com/office/officeart/2018/2/layout/IconVerticalSolidList"/>
    <dgm:cxn modelId="{143422D9-03EB-4E61-9012-A3A237B5B651}" type="presParOf" srcId="{49941C22-E58E-4FE6-B1A9-B8DF3DB63203}" destId="{34731959-9E9A-4152-ACC9-6C142EFF8E80}" srcOrd="2" destOrd="0" presId="urn:microsoft.com/office/officeart/2018/2/layout/IconVerticalSolidList"/>
    <dgm:cxn modelId="{5AD41B60-8F72-4663-91DF-A3F6DD730DCF}" type="presParOf" srcId="{49941C22-E58E-4FE6-B1A9-B8DF3DB63203}" destId="{3DD1CC4C-F117-4DE0-BBB8-8F6FA43DFAC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5974F6-6CDC-0E4F-957E-CBE2B37146B8}">
      <dsp:nvSpPr>
        <dsp:cNvPr id="0" name=""/>
        <dsp:cNvSpPr/>
      </dsp:nvSpPr>
      <dsp:spPr>
        <a:xfrm>
          <a:off x="0" y="50569"/>
          <a:ext cx="907632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Terugblik vorige week</a:t>
          </a:r>
          <a:endParaRPr lang="en-US" sz="2700" kern="1200"/>
        </a:p>
      </dsp:txBody>
      <dsp:txXfrm>
        <a:off x="31613" y="82182"/>
        <a:ext cx="9013103" cy="584369"/>
      </dsp:txXfrm>
    </dsp:sp>
    <dsp:sp modelId="{6256DC65-141D-5744-8298-33202C252D8E}">
      <dsp:nvSpPr>
        <dsp:cNvPr id="0" name=""/>
        <dsp:cNvSpPr/>
      </dsp:nvSpPr>
      <dsp:spPr>
        <a:xfrm>
          <a:off x="0" y="775924"/>
          <a:ext cx="907632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Lesdoelen</a:t>
          </a:r>
          <a:endParaRPr lang="en-US" sz="2700" kern="1200"/>
        </a:p>
      </dsp:txBody>
      <dsp:txXfrm>
        <a:off x="31613" y="807537"/>
        <a:ext cx="9013103" cy="584369"/>
      </dsp:txXfrm>
    </dsp:sp>
    <dsp:sp modelId="{DAA0D4C6-B51A-8B49-864F-E200B64FF5CD}">
      <dsp:nvSpPr>
        <dsp:cNvPr id="0" name=""/>
        <dsp:cNvSpPr/>
      </dsp:nvSpPr>
      <dsp:spPr>
        <a:xfrm>
          <a:off x="0" y="1501280"/>
          <a:ext cx="907632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Theorie</a:t>
          </a:r>
          <a:endParaRPr lang="en-US" sz="2700" kern="1200"/>
        </a:p>
      </dsp:txBody>
      <dsp:txXfrm>
        <a:off x="31613" y="1532893"/>
        <a:ext cx="9013103" cy="584369"/>
      </dsp:txXfrm>
    </dsp:sp>
    <dsp:sp modelId="{E8D78BA5-794C-FC4F-B433-E7317939090C}">
      <dsp:nvSpPr>
        <dsp:cNvPr id="0" name=""/>
        <dsp:cNvSpPr/>
      </dsp:nvSpPr>
      <dsp:spPr>
        <a:xfrm>
          <a:off x="0" y="2226635"/>
          <a:ext cx="907632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Groepsopdracht</a:t>
          </a:r>
          <a:endParaRPr lang="en-US" sz="2700" kern="1200"/>
        </a:p>
      </dsp:txBody>
      <dsp:txXfrm>
        <a:off x="31613" y="2258248"/>
        <a:ext cx="9013103" cy="584369"/>
      </dsp:txXfrm>
    </dsp:sp>
    <dsp:sp modelId="{FFB625EE-BFC4-E24C-80E7-DABB721CBEC5}">
      <dsp:nvSpPr>
        <dsp:cNvPr id="0" name=""/>
        <dsp:cNvSpPr/>
      </dsp:nvSpPr>
      <dsp:spPr>
        <a:xfrm>
          <a:off x="0" y="2951990"/>
          <a:ext cx="907632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Evaluatie </a:t>
          </a:r>
          <a:endParaRPr lang="en-US" sz="2700" kern="1200"/>
        </a:p>
      </dsp:txBody>
      <dsp:txXfrm>
        <a:off x="31613" y="2983603"/>
        <a:ext cx="9013103" cy="584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3940E-5D3D-9D43-86F7-70E25BC5E20F}">
      <dsp:nvSpPr>
        <dsp:cNvPr id="0" name=""/>
        <dsp:cNvSpPr/>
      </dsp:nvSpPr>
      <dsp:spPr>
        <a:xfrm>
          <a:off x="0" y="648570"/>
          <a:ext cx="2660285" cy="1689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35434-FD12-EB45-818F-5169C753BBF5}">
      <dsp:nvSpPr>
        <dsp:cNvPr id="0" name=""/>
        <dsp:cNvSpPr/>
      </dsp:nvSpPr>
      <dsp:spPr>
        <a:xfrm>
          <a:off x="295587" y="929378"/>
          <a:ext cx="2660285" cy="1689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Praktijkles</a:t>
          </a:r>
          <a:endParaRPr lang="en-US" sz="3100" kern="1200"/>
        </a:p>
      </dsp:txBody>
      <dsp:txXfrm>
        <a:off x="345064" y="978855"/>
        <a:ext cx="2561331" cy="1590327"/>
      </dsp:txXfrm>
    </dsp:sp>
    <dsp:sp modelId="{E6686894-BB6D-674E-A04A-FAACBFC45F44}">
      <dsp:nvSpPr>
        <dsp:cNvPr id="0" name=""/>
        <dsp:cNvSpPr/>
      </dsp:nvSpPr>
      <dsp:spPr>
        <a:xfrm>
          <a:off x="3251460" y="648570"/>
          <a:ext cx="2660285" cy="1689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D2AC48-E38D-494C-B338-2F7A2708F34A}">
      <dsp:nvSpPr>
        <dsp:cNvPr id="0" name=""/>
        <dsp:cNvSpPr/>
      </dsp:nvSpPr>
      <dsp:spPr>
        <a:xfrm>
          <a:off x="3547047" y="929378"/>
          <a:ext cx="2660285" cy="1689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Verbandleggen</a:t>
          </a:r>
          <a:endParaRPr lang="en-US" sz="3100" kern="1200"/>
        </a:p>
      </dsp:txBody>
      <dsp:txXfrm>
        <a:off x="3596524" y="978855"/>
        <a:ext cx="2561331" cy="1590327"/>
      </dsp:txXfrm>
    </dsp:sp>
    <dsp:sp modelId="{5699C4A4-970E-FB46-8FAB-8AD1C83D6E42}">
      <dsp:nvSpPr>
        <dsp:cNvPr id="0" name=""/>
        <dsp:cNvSpPr/>
      </dsp:nvSpPr>
      <dsp:spPr>
        <a:xfrm>
          <a:off x="6502920" y="648570"/>
          <a:ext cx="2660285" cy="1689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9A20B6-E04D-3441-B0A0-1AACB08346D9}">
      <dsp:nvSpPr>
        <dsp:cNvPr id="0" name=""/>
        <dsp:cNvSpPr/>
      </dsp:nvSpPr>
      <dsp:spPr>
        <a:xfrm>
          <a:off x="6798508" y="929378"/>
          <a:ext cx="2660285" cy="1689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Wat hebben jullie gedaan?</a:t>
          </a:r>
          <a:endParaRPr lang="en-US" sz="3100" kern="1200"/>
        </a:p>
      </dsp:txBody>
      <dsp:txXfrm>
        <a:off x="6847985" y="978855"/>
        <a:ext cx="2561331" cy="15903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9C25C-685C-8949-A742-66E28BE82C69}">
      <dsp:nvSpPr>
        <dsp:cNvPr id="0" name=""/>
        <dsp:cNvSpPr/>
      </dsp:nvSpPr>
      <dsp:spPr>
        <a:xfrm>
          <a:off x="0" y="293634"/>
          <a:ext cx="5520752" cy="835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Je kunt tenminste 4 onderdelen opnoemen van de kat waar hij mee communiceert </a:t>
          </a:r>
          <a:endParaRPr lang="en-US" sz="2100" kern="1200" dirty="0"/>
        </a:p>
      </dsp:txBody>
      <dsp:txXfrm>
        <a:off x="40780" y="334414"/>
        <a:ext cx="5439192" cy="753819"/>
      </dsp:txXfrm>
    </dsp:sp>
    <dsp:sp modelId="{58258EAF-74D9-0A4D-BB79-EBB785ACB4E8}">
      <dsp:nvSpPr>
        <dsp:cNvPr id="0" name=""/>
        <dsp:cNvSpPr/>
      </dsp:nvSpPr>
      <dsp:spPr>
        <a:xfrm>
          <a:off x="0" y="1189494"/>
          <a:ext cx="5520752" cy="835379"/>
        </a:xfrm>
        <a:prstGeom prst="roundRect">
          <a:avLst/>
        </a:prstGeom>
        <a:solidFill>
          <a:schemeClr val="accent2">
            <a:hueOff val="-371118"/>
            <a:satOff val="-2630"/>
            <a:lumOff val="7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Je kunt door middel van een plaatje van de staart omschrijven wat voor gedrag er bij de kat hoort</a:t>
          </a:r>
          <a:endParaRPr lang="en-US" sz="2100" kern="1200" dirty="0"/>
        </a:p>
      </dsp:txBody>
      <dsp:txXfrm>
        <a:off x="40780" y="1230274"/>
        <a:ext cx="5439192" cy="753819"/>
      </dsp:txXfrm>
    </dsp:sp>
    <dsp:sp modelId="{4C544387-C538-A44F-90EF-9B0B3DEDA51C}">
      <dsp:nvSpPr>
        <dsp:cNvPr id="0" name=""/>
        <dsp:cNvSpPr/>
      </dsp:nvSpPr>
      <dsp:spPr>
        <a:xfrm>
          <a:off x="0" y="2085354"/>
          <a:ext cx="5520752" cy="835379"/>
        </a:xfrm>
        <a:prstGeom prst="roundRect">
          <a:avLst/>
        </a:prstGeom>
        <a:solidFill>
          <a:schemeClr val="accent2">
            <a:hueOff val="-742236"/>
            <a:satOff val="-5261"/>
            <a:lumOff val="14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Je kunt door middel van een plaatje van het oor omschrijven wat voor gedrag er bij de kat hoort</a:t>
          </a:r>
          <a:endParaRPr lang="en-US" sz="2100" kern="1200" dirty="0"/>
        </a:p>
      </dsp:txBody>
      <dsp:txXfrm>
        <a:off x="40780" y="2126134"/>
        <a:ext cx="5439192" cy="753819"/>
      </dsp:txXfrm>
    </dsp:sp>
    <dsp:sp modelId="{377841FD-C7B9-BE4A-8EBB-7F094CD0CC5D}">
      <dsp:nvSpPr>
        <dsp:cNvPr id="0" name=""/>
        <dsp:cNvSpPr/>
      </dsp:nvSpPr>
      <dsp:spPr>
        <a:xfrm>
          <a:off x="0" y="2981214"/>
          <a:ext cx="5520752" cy="835379"/>
        </a:xfrm>
        <a:prstGeom prst="roundRect">
          <a:avLst/>
        </a:prstGeom>
        <a:solidFill>
          <a:schemeClr val="accent2">
            <a:hueOff val="-1113354"/>
            <a:satOff val="-7891"/>
            <a:lumOff val="22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Je kunt tenminste 4 signalen opnoemen van stress die de kat laat zien</a:t>
          </a:r>
          <a:endParaRPr lang="en-US" sz="2100" kern="1200" dirty="0"/>
        </a:p>
      </dsp:txBody>
      <dsp:txXfrm>
        <a:off x="40780" y="3021994"/>
        <a:ext cx="5439192" cy="753819"/>
      </dsp:txXfrm>
    </dsp:sp>
    <dsp:sp modelId="{75A8DE38-92EF-9F4C-96D7-6B28C881885F}">
      <dsp:nvSpPr>
        <dsp:cNvPr id="0" name=""/>
        <dsp:cNvSpPr/>
      </dsp:nvSpPr>
      <dsp:spPr>
        <a:xfrm>
          <a:off x="0" y="3877074"/>
          <a:ext cx="5520752" cy="835379"/>
        </a:xfrm>
        <a:prstGeom prst="roundRect">
          <a:avLst/>
        </a:prstGeom>
        <a:solidFill>
          <a:schemeClr val="accent2">
            <a:hueOff val="-1484473"/>
            <a:satOff val="-10522"/>
            <a:lumOff val="29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Je weet hoe je het territorium van de kat kan bevorderen </a:t>
          </a:r>
          <a:endParaRPr lang="en-US" sz="2100" kern="1200" dirty="0"/>
        </a:p>
      </dsp:txBody>
      <dsp:txXfrm>
        <a:off x="40780" y="3917854"/>
        <a:ext cx="5439192" cy="7538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9AE51-21C5-5747-AA9D-2AD926F166BA}">
      <dsp:nvSpPr>
        <dsp:cNvPr id="0" name=""/>
        <dsp:cNvSpPr/>
      </dsp:nvSpPr>
      <dsp:spPr>
        <a:xfrm>
          <a:off x="0" y="15109"/>
          <a:ext cx="9076329" cy="8574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Belangrijkste zintuig</a:t>
          </a:r>
          <a:endParaRPr lang="en-US" sz="2200" kern="1200"/>
        </a:p>
      </dsp:txBody>
      <dsp:txXfrm>
        <a:off x="41858" y="56967"/>
        <a:ext cx="8992613" cy="773747"/>
      </dsp:txXfrm>
    </dsp:sp>
    <dsp:sp modelId="{CC840220-813C-CE4B-A862-22C8404B5A96}">
      <dsp:nvSpPr>
        <dsp:cNvPr id="0" name=""/>
        <dsp:cNvSpPr/>
      </dsp:nvSpPr>
      <dsp:spPr>
        <a:xfrm>
          <a:off x="0" y="935933"/>
          <a:ext cx="9076329" cy="8574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Met behulp van 30 verschillende spiertjes 180  draaien </a:t>
          </a:r>
          <a:r>
            <a:rPr lang="nl-NL" sz="2200" kern="1200">
              <a:sym typeface="Wingdings" panose="05000000000000000000" pitchFamily="2" charset="2"/>
            </a:rPr>
            <a:t></a:t>
          </a:r>
          <a:r>
            <a:rPr lang="nl-NL" sz="2200" kern="1200"/>
            <a:t> exacte plaats bepaling van geluid</a:t>
          </a:r>
          <a:endParaRPr lang="en-US" sz="2200" kern="1200"/>
        </a:p>
      </dsp:txBody>
      <dsp:txXfrm>
        <a:off x="41858" y="977791"/>
        <a:ext cx="8992613" cy="773747"/>
      </dsp:txXfrm>
    </dsp:sp>
    <dsp:sp modelId="{D5ABDDEE-0800-7F45-A529-FFBB8E98D4B1}">
      <dsp:nvSpPr>
        <dsp:cNvPr id="0" name=""/>
        <dsp:cNvSpPr/>
      </dsp:nvSpPr>
      <dsp:spPr>
        <a:xfrm>
          <a:off x="0" y="1856757"/>
          <a:ext cx="9076329" cy="8574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Angst</a:t>
          </a:r>
          <a:r>
            <a:rPr lang="nl-NL" sz="2200" kern="1200" dirty="0"/>
            <a:t>: platte oren</a:t>
          </a:r>
          <a:endParaRPr lang="en-US" sz="2200" kern="1200" dirty="0"/>
        </a:p>
      </dsp:txBody>
      <dsp:txXfrm>
        <a:off x="41858" y="1898615"/>
        <a:ext cx="8992613" cy="773747"/>
      </dsp:txXfrm>
    </dsp:sp>
    <dsp:sp modelId="{C45628CD-BC31-074B-A803-815F3D42CFAD}">
      <dsp:nvSpPr>
        <dsp:cNvPr id="0" name=""/>
        <dsp:cNvSpPr/>
      </dsp:nvSpPr>
      <dsp:spPr>
        <a:xfrm>
          <a:off x="0" y="2777581"/>
          <a:ext cx="9076329" cy="8574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 dirty="0"/>
            <a:t>Hoe meer rechtop (en daarbij de achterkant te zien is) hoe </a:t>
          </a:r>
          <a:r>
            <a:rPr lang="nl-NL" sz="2200" kern="1200" dirty="0">
              <a:solidFill>
                <a:schemeClr val="tx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agressiever</a:t>
          </a:r>
          <a:r>
            <a:rPr lang="nl-NL" sz="2200" kern="1200" dirty="0"/>
            <a:t> hij is.</a:t>
          </a:r>
          <a:endParaRPr lang="en-US" sz="2200" kern="1200" dirty="0"/>
        </a:p>
      </dsp:txBody>
      <dsp:txXfrm>
        <a:off x="41858" y="2819439"/>
        <a:ext cx="8992613" cy="7737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95AE8-F3A9-BC4E-9263-9EF5A6853B53}">
      <dsp:nvSpPr>
        <dsp:cNvPr id="0" name=""/>
        <dsp:cNvSpPr/>
      </dsp:nvSpPr>
      <dsp:spPr>
        <a:xfrm>
          <a:off x="0" y="0"/>
          <a:ext cx="4692639" cy="15018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Kat is erg territoriaal ingesteld, hij hecht dus veel waarde aan zijn huis.</a:t>
          </a:r>
          <a:endParaRPr lang="en-US" sz="2200" kern="1200"/>
        </a:p>
      </dsp:txBody>
      <dsp:txXfrm>
        <a:off x="43987" y="43987"/>
        <a:ext cx="3072051" cy="1413852"/>
      </dsp:txXfrm>
    </dsp:sp>
    <dsp:sp modelId="{DC16773C-5C24-3447-A7DE-539281069EA1}">
      <dsp:nvSpPr>
        <dsp:cNvPr id="0" name=""/>
        <dsp:cNvSpPr/>
      </dsp:nvSpPr>
      <dsp:spPr>
        <a:xfrm>
          <a:off x="414056" y="1752131"/>
          <a:ext cx="4692639" cy="1501826"/>
        </a:xfrm>
        <a:prstGeom prst="roundRect">
          <a:avLst>
            <a:gd name="adj" fmla="val 10000"/>
          </a:avLst>
        </a:prstGeom>
        <a:solidFill>
          <a:schemeClr val="accent2">
            <a:hueOff val="-742236"/>
            <a:satOff val="-5261"/>
            <a:lumOff val="14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Afbakenen d.m.v. markeren/geuren</a:t>
          </a:r>
          <a:endParaRPr lang="en-US" sz="2200" kern="1200"/>
        </a:p>
      </dsp:txBody>
      <dsp:txXfrm>
        <a:off x="458043" y="1796118"/>
        <a:ext cx="3214421" cy="1413852"/>
      </dsp:txXfrm>
    </dsp:sp>
    <dsp:sp modelId="{3B202DB8-1508-C747-AB13-B8E70A0BB0B1}">
      <dsp:nvSpPr>
        <dsp:cNvPr id="0" name=""/>
        <dsp:cNvSpPr/>
      </dsp:nvSpPr>
      <dsp:spPr>
        <a:xfrm>
          <a:off x="828112" y="3504262"/>
          <a:ext cx="4692639" cy="1501826"/>
        </a:xfrm>
        <a:prstGeom prst="roundRect">
          <a:avLst>
            <a:gd name="adj" fmla="val 10000"/>
          </a:avLst>
        </a:prstGeom>
        <a:solidFill>
          <a:schemeClr val="accent2">
            <a:hueOff val="-1484473"/>
            <a:satOff val="-10522"/>
            <a:lumOff val="29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Gebied voor kat te vergroten door driedimensionaal te werken </a:t>
          </a:r>
          <a:r>
            <a:rPr lang="nl-NL" sz="2200" kern="1200">
              <a:sym typeface="Wingdings" panose="05000000000000000000" pitchFamily="2" charset="2"/>
            </a:rPr>
            <a:t></a:t>
          </a:r>
          <a:r>
            <a:rPr lang="nl-NL" sz="2200" kern="1200"/>
            <a:t> hangmatjes, klimpalen</a:t>
          </a:r>
          <a:endParaRPr lang="en-US" sz="2200" kern="1200"/>
        </a:p>
      </dsp:txBody>
      <dsp:txXfrm>
        <a:off x="872099" y="3548249"/>
        <a:ext cx="3214421" cy="1413852"/>
      </dsp:txXfrm>
    </dsp:sp>
    <dsp:sp modelId="{C68E50D1-00AB-5441-8EB8-2B4CA9F193FE}">
      <dsp:nvSpPr>
        <dsp:cNvPr id="0" name=""/>
        <dsp:cNvSpPr/>
      </dsp:nvSpPr>
      <dsp:spPr>
        <a:xfrm>
          <a:off x="3716451" y="1138885"/>
          <a:ext cx="976187" cy="976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3936093" y="1138885"/>
        <a:ext cx="536903" cy="734581"/>
      </dsp:txXfrm>
    </dsp:sp>
    <dsp:sp modelId="{81061A18-0A52-9644-B51B-73F0BD51AC8C}">
      <dsp:nvSpPr>
        <dsp:cNvPr id="0" name=""/>
        <dsp:cNvSpPr/>
      </dsp:nvSpPr>
      <dsp:spPr>
        <a:xfrm>
          <a:off x="4130508" y="2881004"/>
          <a:ext cx="976187" cy="976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205871"/>
            <a:satOff val="645"/>
            <a:lumOff val="21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205871"/>
              <a:satOff val="645"/>
              <a:lumOff val="2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350150" y="2881004"/>
        <a:ext cx="536903" cy="7345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234D2-CA40-5B4B-AD70-E5CFFF3AEBAE}">
      <dsp:nvSpPr>
        <dsp:cNvPr id="0" name=""/>
        <dsp:cNvSpPr/>
      </dsp:nvSpPr>
      <dsp:spPr>
        <a:xfrm>
          <a:off x="1934487" y="976547"/>
          <a:ext cx="4143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433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30529" y="1020043"/>
        <a:ext cx="22246" cy="4449"/>
      </dsp:txXfrm>
    </dsp:sp>
    <dsp:sp modelId="{E2773AFB-F53D-A145-A43B-95CD51280D94}">
      <dsp:nvSpPr>
        <dsp:cNvPr id="0" name=""/>
        <dsp:cNvSpPr/>
      </dsp:nvSpPr>
      <dsp:spPr>
        <a:xfrm>
          <a:off x="1805" y="441923"/>
          <a:ext cx="1934481" cy="1160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791" tIns="99500" rIns="94791" bIns="995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Groep wordt opgedeeld in 2 groepen</a:t>
          </a:r>
          <a:endParaRPr lang="en-US" sz="1700" kern="1200"/>
        </a:p>
      </dsp:txBody>
      <dsp:txXfrm>
        <a:off x="1805" y="441923"/>
        <a:ext cx="1934481" cy="1160688"/>
      </dsp:txXfrm>
    </dsp:sp>
    <dsp:sp modelId="{E0B2D482-B8E5-D641-A562-7E8983222B7B}">
      <dsp:nvSpPr>
        <dsp:cNvPr id="0" name=""/>
        <dsp:cNvSpPr/>
      </dsp:nvSpPr>
      <dsp:spPr>
        <a:xfrm>
          <a:off x="4313899" y="976547"/>
          <a:ext cx="4143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433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09941" y="1020043"/>
        <a:ext cx="22246" cy="4449"/>
      </dsp:txXfrm>
    </dsp:sp>
    <dsp:sp modelId="{EA0AC9B7-1000-2A49-BF9C-A6797B33B4E6}">
      <dsp:nvSpPr>
        <dsp:cNvPr id="0" name=""/>
        <dsp:cNvSpPr/>
      </dsp:nvSpPr>
      <dsp:spPr>
        <a:xfrm>
          <a:off x="2381217" y="441923"/>
          <a:ext cx="1934481" cy="1160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791" tIns="99500" rIns="94791" bIns="995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1 iemand komt naar voren en krijgt van mij een woord, bijv: staart vriendelijk</a:t>
          </a:r>
          <a:endParaRPr lang="en-US" sz="1700" kern="1200"/>
        </a:p>
      </dsp:txBody>
      <dsp:txXfrm>
        <a:off x="2381217" y="441923"/>
        <a:ext cx="1934481" cy="1160688"/>
      </dsp:txXfrm>
    </dsp:sp>
    <dsp:sp modelId="{FE187AB4-BF69-0446-9375-2E40636EFCF0}">
      <dsp:nvSpPr>
        <dsp:cNvPr id="0" name=""/>
        <dsp:cNvSpPr/>
      </dsp:nvSpPr>
      <dsp:spPr>
        <a:xfrm>
          <a:off x="6693311" y="976547"/>
          <a:ext cx="4143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433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889353" y="1020043"/>
        <a:ext cx="22246" cy="4449"/>
      </dsp:txXfrm>
    </dsp:sp>
    <dsp:sp modelId="{E029202B-0232-9741-B239-F5C596AA489B}">
      <dsp:nvSpPr>
        <dsp:cNvPr id="0" name=""/>
        <dsp:cNvSpPr/>
      </dsp:nvSpPr>
      <dsp:spPr>
        <a:xfrm>
          <a:off x="4760629" y="441923"/>
          <a:ext cx="1934481" cy="1160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791" tIns="99500" rIns="94791" bIns="995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Jij gaat dit op het bord tekenen</a:t>
          </a:r>
          <a:endParaRPr lang="en-US" sz="1700" kern="1200"/>
        </a:p>
      </dsp:txBody>
      <dsp:txXfrm>
        <a:off x="4760629" y="441923"/>
        <a:ext cx="1934481" cy="1160688"/>
      </dsp:txXfrm>
    </dsp:sp>
    <dsp:sp modelId="{6CFAF131-1646-5044-A54F-C97528034C8A}">
      <dsp:nvSpPr>
        <dsp:cNvPr id="0" name=""/>
        <dsp:cNvSpPr/>
      </dsp:nvSpPr>
      <dsp:spPr>
        <a:xfrm>
          <a:off x="969046" y="1600812"/>
          <a:ext cx="7138235" cy="414330"/>
        </a:xfrm>
        <a:custGeom>
          <a:avLst/>
          <a:gdLst/>
          <a:ahLst/>
          <a:cxnLst/>
          <a:rect l="0" t="0" r="0" b="0"/>
          <a:pathLst>
            <a:path>
              <a:moveTo>
                <a:pt x="7138235" y="0"/>
              </a:moveTo>
              <a:lnTo>
                <a:pt x="7138235" y="224265"/>
              </a:lnTo>
              <a:lnTo>
                <a:pt x="0" y="224265"/>
              </a:lnTo>
              <a:lnTo>
                <a:pt x="0" y="41433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59362" y="1805752"/>
        <a:ext cx="357604" cy="4449"/>
      </dsp:txXfrm>
    </dsp:sp>
    <dsp:sp modelId="{E4A53BD8-24E5-3947-BD45-E5AD011B6B9F}">
      <dsp:nvSpPr>
        <dsp:cNvPr id="0" name=""/>
        <dsp:cNvSpPr/>
      </dsp:nvSpPr>
      <dsp:spPr>
        <a:xfrm>
          <a:off x="7140041" y="441923"/>
          <a:ext cx="1934481" cy="1160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791" tIns="99500" rIns="94791" bIns="995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Bij dit voorbeeld dus een kat met de staart rechtomhoog </a:t>
          </a:r>
          <a:endParaRPr lang="en-US" sz="1700" kern="1200"/>
        </a:p>
      </dsp:txBody>
      <dsp:txXfrm>
        <a:off x="7140041" y="441923"/>
        <a:ext cx="1934481" cy="1160688"/>
      </dsp:txXfrm>
    </dsp:sp>
    <dsp:sp modelId="{C438B6DF-DAE4-9541-855A-DAD8B454B72A}">
      <dsp:nvSpPr>
        <dsp:cNvPr id="0" name=""/>
        <dsp:cNvSpPr/>
      </dsp:nvSpPr>
      <dsp:spPr>
        <a:xfrm>
          <a:off x="1934487" y="2582167"/>
          <a:ext cx="4143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433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30529" y="2625662"/>
        <a:ext cx="22246" cy="4449"/>
      </dsp:txXfrm>
    </dsp:sp>
    <dsp:sp modelId="{6B86164E-388D-C246-A8AE-5CD473508220}">
      <dsp:nvSpPr>
        <dsp:cNvPr id="0" name=""/>
        <dsp:cNvSpPr/>
      </dsp:nvSpPr>
      <dsp:spPr>
        <a:xfrm>
          <a:off x="1805" y="2047542"/>
          <a:ext cx="1934481" cy="1160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791" tIns="99500" rIns="94791" bIns="995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De groep probeert dit zo snel mogelijk te raden</a:t>
          </a:r>
          <a:endParaRPr lang="en-US" sz="1700" kern="1200"/>
        </a:p>
      </dsp:txBody>
      <dsp:txXfrm>
        <a:off x="1805" y="2047542"/>
        <a:ext cx="1934481" cy="1160688"/>
      </dsp:txXfrm>
    </dsp:sp>
    <dsp:sp modelId="{6040A1EF-3359-F24A-8AAD-A878B3E0D872}">
      <dsp:nvSpPr>
        <dsp:cNvPr id="0" name=""/>
        <dsp:cNvSpPr/>
      </dsp:nvSpPr>
      <dsp:spPr>
        <a:xfrm>
          <a:off x="4313899" y="2582167"/>
          <a:ext cx="4143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433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09941" y="2625662"/>
        <a:ext cx="22246" cy="4449"/>
      </dsp:txXfrm>
    </dsp:sp>
    <dsp:sp modelId="{012BBC2E-18A3-0448-B8FA-2B8EFB889BA9}">
      <dsp:nvSpPr>
        <dsp:cNvPr id="0" name=""/>
        <dsp:cNvSpPr/>
      </dsp:nvSpPr>
      <dsp:spPr>
        <a:xfrm>
          <a:off x="2381217" y="2047542"/>
          <a:ext cx="1934481" cy="1160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791" tIns="99500" rIns="94791" bIns="995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Goed geraden = 1 punt</a:t>
          </a:r>
          <a:endParaRPr lang="en-US" sz="1700" kern="1200"/>
        </a:p>
      </dsp:txBody>
      <dsp:txXfrm>
        <a:off x="2381217" y="2047542"/>
        <a:ext cx="1934481" cy="1160688"/>
      </dsp:txXfrm>
    </dsp:sp>
    <dsp:sp modelId="{DA35A616-ED0E-3648-BB88-16F65F082197}">
      <dsp:nvSpPr>
        <dsp:cNvPr id="0" name=""/>
        <dsp:cNvSpPr/>
      </dsp:nvSpPr>
      <dsp:spPr>
        <a:xfrm>
          <a:off x="4760629" y="2047542"/>
          <a:ext cx="1934481" cy="1160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791" tIns="99500" rIns="94791" bIns="995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Tot de 5 punten </a:t>
          </a:r>
          <a:endParaRPr lang="en-US" sz="1700" kern="1200"/>
        </a:p>
      </dsp:txBody>
      <dsp:txXfrm>
        <a:off x="4760629" y="2047542"/>
        <a:ext cx="1934481" cy="11606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9C25C-685C-8949-A742-66E28BE82C69}">
      <dsp:nvSpPr>
        <dsp:cNvPr id="0" name=""/>
        <dsp:cNvSpPr/>
      </dsp:nvSpPr>
      <dsp:spPr>
        <a:xfrm>
          <a:off x="0" y="293634"/>
          <a:ext cx="5520752" cy="835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/>
            <a:t>Je kunt tenminste 4 onderdelen opnoemen van de kat waar hij mee communiceert </a:t>
          </a:r>
          <a:endParaRPr lang="en-US" sz="2100" kern="1200"/>
        </a:p>
      </dsp:txBody>
      <dsp:txXfrm>
        <a:off x="40780" y="334414"/>
        <a:ext cx="5439192" cy="753819"/>
      </dsp:txXfrm>
    </dsp:sp>
    <dsp:sp modelId="{58258EAF-74D9-0A4D-BB79-EBB785ACB4E8}">
      <dsp:nvSpPr>
        <dsp:cNvPr id="0" name=""/>
        <dsp:cNvSpPr/>
      </dsp:nvSpPr>
      <dsp:spPr>
        <a:xfrm>
          <a:off x="0" y="1189494"/>
          <a:ext cx="5520752" cy="835379"/>
        </a:xfrm>
        <a:prstGeom prst="roundRect">
          <a:avLst/>
        </a:prstGeom>
        <a:solidFill>
          <a:schemeClr val="accent2">
            <a:hueOff val="-371118"/>
            <a:satOff val="-2630"/>
            <a:lumOff val="7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/>
            <a:t>Je kunt door middel van een plaatje van de staart omschrijven wat voor gedrag er bij de kat hoort</a:t>
          </a:r>
          <a:endParaRPr lang="en-US" sz="2100" kern="1200"/>
        </a:p>
      </dsp:txBody>
      <dsp:txXfrm>
        <a:off x="40780" y="1230274"/>
        <a:ext cx="5439192" cy="753819"/>
      </dsp:txXfrm>
    </dsp:sp>
    <dsp:sp modelId="{4C544387-C538-A44F-90EF-9B0B3DEDA51C}">
      <dsp:nvSpPr>
        <dsp:cNvPr id="0" name=""/>
        <dsp:cNvSpPr/>
      </dsp:nvSpPr>
      <dsp:spPr>
        <a:xfrm>
          <a:off x="0" y="2085354"/>
          <a:ext cx="5520752" cy="835379"/>
        </a:xfrm>
        <a:prstGeom prst="roundRect">
          <a:avLst/>
        </a:prstGeom>
        <a:solidFill>
          <a:schemeClr val="accent2">
            <a:hueOff val="-742236"/>
            <a:satOff val="-5261"/>
            <a:lumOff val="14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/>
            <a:t>Je kunt door middel van een plaatje van het oor omschrijven wat voor gedrag er bij de kat hoort</a:t>
          </a:r>
          <a:endParaRPr lang="en-US" sz="2100" kern="1200"/>
        </a:p>
      </dsp:txBody>
      <dsp:txXfrm>
        <a:off x="40780" y="2126134"/>
        <a:ext cx="5439192" cy="753819"/>
      </dsp:txXfrm>
    </dsp:sp>
    <dsp:sp modelId="{377841FD-C7B9-BE4A-8EBB-7F094CD0CC5D}">
      <dsp:nvSpPr>
        <dsp:cNvPr id="0" name=""/>
        <dsp:cNvSpPr/>
      </dsp:nvSpPr>
      <dsp:spPr>
        <a:xfrm>
          <a:off x="0" y="2981214"/>
          <a:ext cx="5520752" cy="835379"/>
        </a:xfrm>
        <a:prstGeom prst="roundRect">
          <a:avLst/>
        </a:prstGeom>
        <a:solidFill>
          <a:schemeClr val="accent2">
            <a:hueOff val="-1113354"/>
            <a:satOff val="-7891"/>
            <a:lumOff val="22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/>
            <a:t>Je kunt tenminste 4 signalen opnoemen van stress die de kat laat zien</a:t>
          </a:r>
          <a:endParaRPr lang="en-US" sz="2100" kern="1200"/>
        </a:p>
      </dsp:txBody>
      <dsp:txXfrm>
        <a:off x="40780" y="3021994"/>
        <a:ext cx="5439192" cy="753819"/>
      </dsp:txXfrm>
    </dsp:sp>
    <dsp:sp modelId="{75A8DE38-92EF-9F4C-96D7-6B28C881885F}">
      <dsp:nvSpPr>
        <dsp:cNvPr id="0" name=""/>
        <dsp:cNvSpPr/>
      </dsp:nvSpPr>
      <dsp:spPr>
        <a:xfrm>
          <a:off x="0" y="3877074"/>
          <a:ext cx="5520752" cy="835379"/>
        </a:xfrm>
        <a:prstGeom prst="roundRect">
          <a:avLst/>
        </a:prstGeom>
        <a:solidFill>
          <a:schemeClr val="accent2">
            <a:hueOff val="-1484473"/>
            <a:satOff val="-10522"/>
            <a:lumOff val="29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/>
            <a:t>Je weet hoe je het territorium van de kat kan bevorderen </a:t>
          </a:r>
          <a:endParaRPr lang="en-US" sz="2100" kern="1200"/>
        </a:p>
      </dsp:txBody>
      <dsp:txXfrm>
        <a:off x="40780" y="3917854"/>
        <a:ext cx="5439192" cy="7538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1073A-5AD8-4516-B2B8-5F6135BDBBB8}">
      <dsp:nvSpPr>
        <dsp:cNvPr id="0" name=""/>
        <dsp:cNvSpPr/>
      </dsp:nvSpPr>
      <dsp:spPr>
        <a:xfrm>
          <a:off x="0" y="3843"/>
          <a:ext cx="6024561" cy="8186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7C0210-785F-459E-8A25-2927B6CE74C4}">
      <dsp:nvSpPr>
        <dsp:cNvPr id="0" name=""/>
        <dsp:cNvSpPr/>
      </dsp:nvSpPr>
      <dsp:spPr>
        <a:xfrm>
          <a:off x="247645" y="188042"/>
          <a:ext cx="450264" cy="45026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EA537-5A38-411E-A313-A0DEEF8FE84D}">
      <dsp:nvSpPr>
        <dsp:cNvPr id="0" name=""/>
        <dsp:cNvSpPr/>
      </dsp:nvSpPr>
      <dsp:spPr>
        <a:xfrm>
          <a:off x="945555" y="3843"/>
          <a:ext cx="5079005" cy="818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42" tIns="86642" rIns="86642" bIns="8664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Wat vonden jullie van dit spel?</a:t>
          </a:r>
          <a:endParaRPr lang="en-US" sz="1900" kern="1200"/>
        </a:p>
      </dsp:txBody>
      <dsp:txXfrm>
        <a:off x="945555" y="3843"/>
        <a:ext cx="5079005" cy="818662"/>
      </dsp:txXfrm>
    </dsp:sp>
    <dsp:sp modelId="{518AAE5E-0032-4C1A-AD49-E6679379A6B8}">
      <dsp:nvSpPr>
        <dsp:cNvPr id="0" name=""/>
        <dsp:cNvSpPr/>
      </dsp:nvSpPr>
      <dsp:spPr>
        <a:xfrm>
          <a:off x="0" y="1027171"/>
          <a:ext cx="6024561" cy="8186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170E64-72BF-45B5-8E9C-27B3A289A105}">
      <dsp:nvSpPr>
        <dsp:cNvPr id="0" name=""/>
        <dsp:cNvSpPr/>
      </dsp:nvSpPr>
      <dsp:spPr>
        <a:xfrm>
          <a:off x="247645" y="1211370"/>
          <a:ext cx="450264" cy="45026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40859-56CD-469E-BCBE-C5C910AB8145}">
      <dsp:nvSpPr>
        <dsp:cNvPr id="0" name=""/>
        <dsp:cNvSpPr/>
      </dsp:nvSpPr>
      <dsp:spPr>
        <a:xfrm>
          <a:off x="945555" y="1027171"/>
          <a:ext cx="5079005" cy="818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42" tIns="86642" rIns="86642" bIns="8664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Leuker dan opdrachten?</a:t>
          </a:r>
          <a:endParaRPr lang="en-US" sz="1900" kern="1200"/>
        </a:p>
      </dsp:txBody>
      <dsp:txXfrm>
        <a:off x="945555" y="1027171"/>
        <a:ext cx="5079005" cy="818662"/>
      </dsp:txXfrm>
    </dsp:sp>
    <dsp:sp modelId="{39ED9260-2AA2-4C76-87B1-FE4969D0C781}">
      <dsp:nvSpPr>
        <dsp:cNvPr id="0" name=""/>
        <dsp:cNvSpPr/>
      </dsp:nvSpPr>
      <dsp:spPr>
        <a:xfrm>
          <a:off x="0" y="2030082"/>
          <a:ext cx="6024561" cy="8186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F3D87-2453-4B95-BF87-1DF914877C5B}">
      <dsp:nvSpPr>
        <dsp:cNvPr id="0" name=""/>
        <dsp:cNvSpPr/>
      </dsp:nvSpPr>
      <dsp:spPr>
        <a:xfrm>
          <a:off x="312584" y="2226634"/>
          <a:ext cx="320385" cy="466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24000" r="-24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5465DA-3F00-4DA7-A774-6CB846792AB4}">
      <dsp:nvSpPr>
        <dsp:cNvPr id="0" name=""/>
        <dsp:cNvSpPr/>
      </dsp:nvSpPr>
      <dsp:spPr>
        <a:xfrm>
          <a:off x="945555" y="2050499"/>
          <a:ext cx="5079005" cy="818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42" tIns="86642" rIns="86642" bIns="8664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Wat zouden jullie graag willen doen?</a:t>
          </a:r>
          <a:endParaRPr lang="en-US" sz="1900" kern="1200"/>
        </a:p>
      </dsp:txBody>
      <dsp:txXfrm>
        <a:off x="945555" y="2050499"/>
        <a:ext cx="5079005" cy="818662"/>
      </dsp:txXfrm>
    </dsp:sp>
    <dsp:sp modelId="{189CB565-6D8E-4FF7-8437-E8E98FCC0A7E}">
      <dsp:nvSpPr>
        <dsp:cNvPr id="0" name=""/>
        <dsp:cNvSpPr/>
      </dsp:nvSpPr>
      <dsp:spPr>
        <a:xfrm>
          <a:off x="0" y="3073827"/>
          <a:ext cx="6024561" cy="8186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52588B-407D-4647-BF84-D75123523110}">
      <dsp:nvSpPr>
        <dsp:cNvPr id="0" name=""/>
        <dsp:cNvSpPr/>
      </dsp:nvSpPr>
      <dsp:spPr>
        <a:xfrm>
          <a:off x="247645" y="3258026"/>
          <a:ext cx="450264" cy="45026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BD2A6-69A4-4210-A2DD-5C26171E1E61}">
      <dsp:nvSpPr>
        <dsp:cNvPr id="0" name=""/>
        <dsp:cNvSpPr/>
      </dsp:nvSpPr>
      <dsp:spPr>
        <a:xfrm>
          <a:off x="945555" y="3073827"/>
          <a:ext cx="5079005" cy="818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42" tIns="86642" rIns="86642" bIns="8664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Volgende week gedrag hond</a:t>
          </a:r>
          <a:endParaRPr lang="en-US" sz="1900" kern="1200"/>
        </a:p>
      </dsp:txBody>
      <dsp:txXfrm>
        <a:off x="945555" y="3073827"/>
        <a:ext cx="5079005" cy="818662"/>
      </dsp:txXfrm>
    </dsp:sp>
    <dsp:sp modelId="{CC26C8C8-C8FB-48E9-91E1-7AAB91567DED}">
      <dsp:nvSpPr>
        <dsp:cNvPr id="0" name=""/>
        <dsp:cNvSpPr/>
      </dsp:nvSpPr>
      <dsp:spPr>
        <a:xfrm>
          <a:off x="0" y="4097156"/>
          <a:ext cx="6024561" cy="8186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1FF38E-F57D-4EF1-A955-4119C0798AEE}">
      <dsp:nvSpPr>
        <dsp:cNvPr id="0" name=""/>
        <dsp:cNvSpPr/>
      </dsp:nvSpPr>
      <dsp:spPr>
        <a:xfrm>
          <a:off x="247645" y="4281355"/>
          <a:ext cx="450264" cy="45026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D1CC4C-F117-4DE0-BBB8-8F6FA43DFAC8}">
      <dsp:nvSpPr>
        <dsp:cNvPr id="0" name=""/>
        <dsp:cNvSpPr/>
      </dsp:nvSpPr>
      <dsp:spPr>
        <a:xfrm>
          <a:off x="945555" y="4097156"/>
          <a:ext cx="5079005" cy="818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642" tIns="86642" rIns="86642" bIns="8664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Over 2 weken toetsweek</a:t>
          </a:r>
          <a:endParaRPr lang="en-US" sz="1900" kern="1200"/>
        </a:p>
      </dsp:txBody>
      <dsp:txXfrm>
        <a:off x="945555" y="4097156"/>
        <a:ext cx="5079005" cy="818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A9792-A8D0-3749-8926-4F55DBA29053}" type="datetimeFigureOut">
              <a:rPr lang="nl-NL" smtClean="0"/>
              <a:t>04-12-2021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D08BB-7430-7740-AAD4-2144B37CCF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8207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5D08BB-7430-7740-AAD4-2144B37CCFB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8112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92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3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7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08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2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4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1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12/3/21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1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4958DF84-F5C6-794F-8945-485D6C107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A04CF1A4-C8C2-4FB6-B7C6-E2FAAF3CFC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09" b="3355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4AF0997A-7C0F-4AD2-BA90-5FE341A17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5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91DAE7-356C-2D42-B9C4-A6D9DCBBB5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3390" y="1826096"/>
            <a:ext cx="3149221" cy="2142699"/>
          </a:xfrm>
        </p:spPr>
        <p:txBody>
          <a:bodyPr anchor="b">
            <a:normAutofit/>
          </a:bodyPr>
          <a:lstStyle/>
          <a:p>
            <a:pPr algn="ctr"/>
            <a:r>
              <a:rPr lang="nl-NL" sz="4000"/>
              <a:t>Gedrag Kat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1B45F10-8ED9-AF4F-BE77-0D6E9AD1A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4514" y="4196605"/>
            <a:ext cx="2906973" cy="948601"/>
          </a:xfrm>
        </p:spPr>
        <p:txBody>
          <a:bodyPr anchor="t">
            <a:normAutofit/>
          </a:bodyPr>
          <a:lstStyle/>
          <a:p>
            <a:pPr algn="ctr"/>
            <a:r>
              <a:rPr lang="nl-NL" dirty="0"/>
              <a:t>6 december 2021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2E67446-732B-4F72-8560-6FABB6CB2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377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7423C8-F9E7-0B45-94B3-2ACD094BF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6C349E-7819-0A45-B0B3-2B59E6267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11" y="4456437"/>
            <a:ext cx="4315536" cy="1560905"/>
          </a:xfrm>
        </p:spPr>
        <p:txBody>
          <a:bodyPr anchor="ctr">
            <a:normAutofit/>
          </a:bodyPr>
          <a:lstStyle/>
          <a:p>
            <a:pPr algn="ctr"/>
            <a:r>
              <a:rPr lang="nl-NL" dirty="0"/>
              <a:t>Ogen </a:t>
            </a:r>
            <a:endParaRPr lang="nl-NL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99C9355-90D6-441C-85B1-B14F24C1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61891" y="1163865"/>
            <a:ext cx="2372219" cy="3209758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7">
            <a:extLst>
              <a:ext uri="{FF2B5EF4-FFF2-40B4-BE49-F238E27FC236}">
                <a16:creationId xmlns:a16="http://schemas.microsoft.com/office/drawing/2014/main" id="{1FE41572-77C9-5D4E-9D71-92A9E3F36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31404" y="1246678"/>
            <a:ext cx="2249810" cy="3044131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solidFill>
            <a:srgbClr val="FFFFFF"/>
          </a:solidFill>
          <a:ln w="25400" cap="rnd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http://www.weetjesoverkatten.nl/plaatjes/oog5.jpg">
            <a:extLst>
              <a:ext uri="{FF2B5EF4-FFF2-40B4-BE49-F238E27FC236}">
                <a16:creationId xmlns:a16="http://schemas.microsoft.com/office/drawing/2014/main" id="{A8208376-0C57-9D48-B89B-87E56E92E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665955" y="1847647"/>
            <a:ext cx="764091" cy="1842192"/>
          </a:xfrm>
          <a:prstGeom prst="rect">
            <a:avLst/>
          </a:prstGeom>
          <a:noFill/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B75A17-7BDB-934A-BB57-6316EC02F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952500"/>
            <a:ext cx="5143500" cy="5548313"/>
          </a:xfrm>
        </p:spPr>
        <p:txBody>
          <a:bodyPr anchor="ctr">
            <a:normAutofit fontScale="85000" lnSpcReduction="20000"/>
          </a:bodyPr>
          <a:lstStyle/>
          <a:p>
            <a:r>
              <a:rPr lang="nl-NL" sz="2800" dirty="0"/>
              <a:t>Groot ten opzichte van de kop </a:t>
            </a:r>
            <a:r>
              <a:rPr lang="nl-NL" sz="2800" dirty="0">
                <a:sym typeface="Wingdings" pitchFamily="2" charset="2"/>
              </a:rPr>
              <a:t> helemaal rond daardoor grote gezichtsdriehoek.</a:t>
            </a:r>
          </a:p>
          <a:p>
            <a:pPr marL="0" indent="0">
              <a:buNone/>
            </a:pPr>
            <a:endParaRPr lang="nl-NL" sz="2800" dirty="0">
              <a:sym typeface="Wingdings" pitchFamily="2" charset="2"/>
            </a:endParaRPr>
          </a:p>
          <a:p>
            <a:r>
              <a:rPr lang="nl-NL" sz="2800" dirty="0">
                <a:sym typeface="Wingdings" pitchFamily="2" charset="2"/>
              </a:rPr>
              <a:t>Grote pupil: Angst of  woede</a:t>
            </a:r>
          </a:p>
          <a:p>
            <a:pPr marL="0" indent="0">
              <a:buNone/>
            </a:pPr>
            <a:r>
              <a:rPr lang="nl-NL" sz="2800" dirty="0">
                <a:sym typeface="Wingdings" pitchFamily="2" charset="2"/>
              </a:rPr>
              <a:t> 	bij woede  vlak voor aanval 				smal streepje</a:t>
            </a:r>
          </a:p>
          <a:p>
            <a:pPr marL="0" indent="0">
              <a:buNone/>
            </a:pPr>
            <a:endParaRPr lang="nl-NL" sz="2800" dirty="0">
              <a:sym typeface="Wingdings" pitchFamily="2" charset="2"/>
            </a:endParaRPr>
          </a:p>
          <a:p>
            <a:r>
              <a:rPr lang="nl-NL" sz="2800" dirty="0">
                <a:sym typeface="Wingdings" pitchFamily="2" charset="2"/>
              </a:rPr>
              <a:t>Veel licht: kleine pupil</a:t>
            </a:r>
          </a:p>
          <a:p>
            <a:pPr marL="0" indent="0">
              <a:buNone/>
            </a:pPr>
            <a:endParaRPr lang="nl-NL" sz="2800" dirty="0">
              <a:sym typeface="Wingdings" pitchFamily="2" charset="2"/>
            </a:endParaRPr>
          </a:p>
          <a:p>
            <a:r>
              <a:rPr lang="nl-NL" sz="2800" dirty="0">
                <a:sym typeface="Wingdings" pitchFamily="2" charset="2"/>
              </a:rPr>
              <a:t>Weinig licht: grote pupil</a:t>
            </a:r>
          </a:p>
          <a:p>
            <a:pPr marL="0" indent="0">
              <a:buNone/>
            </a:pPr>
            <a:endParaRPr lang="nl-NL" sz="2800" dirty="0">
              <a:sym typeface="Wingdings" pitchFamily="2" charset="2"/>
            </a:endParaRPr>
          </a:p>
          <a:p>
            <a:r>
              <a:rPr lang="nl-NL" sz="2800" dirty="0">
                <a:sym typeface="Wingdings" pitchFamily="2" charset="2"/>
              </a:rPr>
              <a:t>Knipogen kat  op gemak stellen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59441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72CB4B-A086-E546-83B0-DD8F40789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B682597-2592-1346-BCD9-F3A19ECD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960030"/>
            <a:ext cx="4470832" cy="1507398"/>
          </a:xfrm>
        </p:spPr>
        <p:txBody>
          <a:bodyPr anchor="ctr">
            <a:normAutofit/>
          </a:bodyPr>
          <a:lstStyle/>
          <a:p>
            <a:r>
              <a:rPr lang="nl-NL" dirty="0"/>
              <a:t>Snorharen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0D8116-B3E7-D143-88FB-9B12D1F05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2314575"/>
            <a:ext cx="4470831" cy="4214813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1800" dirty="0"/>
              <a:t>Zeer gevoelig </a:t>
            </a:r>
          </a:p>
          <a:p>
            <a:pPr>
              <a:lnSpc>
                <a:spcPct val="100000"/>
              </a:lnSpc>
            </a:pPr>
            <a:r>
              <a:rPr lang="nl-NL" sz="1800" dirty="0"/>
              <a:t>Bescherming van ogen</a:t>
            </a:r>
          </a:p>
          <a:p>
            <a:pPr>
              <a:lnSpc>
                <a:spcPct val="100000"/>
              </a:lnSpc>
            </a:pPr>
            <a:r>
              <a:rPr lang="nl-NL" sz="1800" dirty="0"/>
              <a:t>Bij communicatie </a:t>
            </a:r>
            <a:r>
              <a:rPr lang="nl-NL" sz="1800" dirty="0">
                <a:sym typeface="Wingdings" pitchFamily="2" charset="2"/>
              </a:rPr>
              <a:t> </a:t>
            </a:r>
          </a:p>
          <a:p>
            <a:pPr lvl="1">
              <a:lnSpc>
                <a:spcPct val="100000"/>
              </a:lnSpc>
            </a:pPr>
            <a:r>
              <a:rPr lang="nl-NL" dirty="0">
                <a:sym typeface="Wingdings" pitchFamily="2" charset="2"/>
              </a:rPr>
              <a:t>- liggen de snorharen plat naar achter dan is de kat onzeker </a:t>
            </a:r>
          </a:p>
          <a:p>
            <a:pPr lvl="1">
              <a:lnSpc>
                <a:spcPct val="100000"/>
              </a:lnSpc>
            </a:pPr>
            <a:r>
              <a:rPr lang="nl-NL" dirty="0">
                <a:sym typeface="Wingdings" pitchFamily="2" charset="2"/>
              </a:rPr>
              <a:t>- Staan ze naar voren dan is hij zelfverzekerd of geïnteresseerd </a:t>
            </a:r>
          </a:p>
          <a:p>
            <a:pPr lvl="1">
              <a:lnSpc>
                <a:spcPct val="100000"/>
              </a:lnSpc>
            </a:pPr>
            <a:r>
              <a:rPr lang="nl-NL" dirty="0">
                <a:sym typeface="Wingdings" pitchFamily="2" charset="2"/>
              </a:rPr>
              <a:t>- Staan ze helemaal naar voren en iets naar beneden dan is de kat agressief of angstig (kijk naar                                                       totaalbeeld)</a:t>
            </a:r>
          </a:p>
          <a:p>
            <a:pPr lvl="1">
              <a:lnSpc>
                <a:spcPct val="100000"/>
              </a:lnSpc>
            </a:pPr>
            <a:r>
              <a:rPr lang="nl-NL" dirty="0">
                <a:sym typeface="Wingdings" pitchFamily="2" charset="2"/>
              </a:rPr>
              <a:t>- Schuin naar beneden, naar de zijkant; de kat is ontspannen</a:t>
            </a:r>
          </a:p>
          <a:p>
            <a:pPr>
              <a:lnSpc>
                <a:spcPct val="100000"/>
              </a:lnSpc>
            </a:pPr>
            <a:endParaRPr lang="nl-NL" sz="13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151340-7EF2-0647-A719-394EFC3A1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874484"/>
            <a:ext cx="0" cy="3394558"/>
          </a:xfrm>
          <a:prstGeom prst="line">
            <a:avLst/>
          </a:prstGeom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 descr="http://s3.amazonaws.com/pixmac-preview/cat-whiskers-black-and-white.jpg">
            <a:extLst>
              <a:ext uri="{FF2B5EF4-FFF2-40B4-BE49-F238E27FC236}">
                <a16:creationId xmlns:a16="http://schemas.microsoft.com/office/drawing/2014/main" id="{93988740-A5DE-C54F-AFCC-86170463A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768669" y="1822917"/>
            <a:ext cx="4848551" cy="3212165"/>
          </a:xfrm>
          <a:prstGeom prst="rect">
            <a:avLst/>
          </a:prstGeom>
          <a:solidFill>
            <a:srgbClr val="FFFFFF">
              <a:shade val="85000"/>
            </a:srgbClr>
          </a:solidFill>
        </p:spPr>
      </p:pic>
    </p:spTree>
    <p:extLst>
      <p:ext uri="{BB962C8B-B14F-4D97-AF65-F5344CB8AC3E}">
        <p14:creationId xmlns:p14="http://schemas.microsoft.com/office/powerpoint/2010/main" val="25660113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6F447C-A848-404D-9981-6E95DE62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Stem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D48B29-D478-E84C-A6C3-B6DB52139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800" dirty="0"/>
              <a:t>Er zijn veel verschillende stemgeluiden bij katten te horen (ongeveer 16). </a:t>
            </a:r>
          </a:p>
          <a:p>
            <a:r>
              <a:rPr lang="nl-NL" sz="2800" dirty="0"/>
              <a:t>Onderling maken katten weinig geluid, tenzij er gedreigd en gevochten wordt.</a:t>
            </a:r>
          </a:p>
          <a:p>
            <a:r>
              <a:rPr lang="nl-NL" sz="2800" dirty="0"/>
              <a:t>Mekkeren bij het zien van een prooi</a:t>
            </a:r>
          </a:p>
          <a:p>
            <a:r>
              <a:rPr lang="nl-NL" sz="2800" dirty="0"/>
              <a:t>Vaak: hoe hoger het geluid hoe angstiger de kat is. </a:t>
            </a:r>
          </a:p>
          <a:p>
            <a:r>
              <a:rPr lang="nl-NL" sz="2800" dirty="0"/>
              <a:t>Praat tegen je kat op hoge, zachte en melodieuze toon (vriendelijk)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43379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72CB4B-A086-E546-83B0-DD8F40789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DC4795-A313-8D4F-A5AB-3AC11D135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1" y="0"/>
            <a:ext cx="4470832" cy="1507398"/>
          </a:xfrm>
        </p:spPr>
        <p:txBody>
          <a:bodyPr anchor="ctr">
            <a:normAutofit/>
          </a:bodyPr>
          <a:lstStyle/>
          <a:p>
            <a:r>
              <a:rPr lang="nl-NL" dirty="0"/>
              <a:t>Stress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8A424D-D088-1140-9EB6-E9CB89D1D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874484"/>
            <a:ext cx="4470831" cy="4697766"/>
          </a:xfrm>
        </p:spPr>
        <p:txBody>
          <a:bodyPr anchor="t"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nl-NL" dirty="0"/>
              <a:t>Kort en langdurende stress</a:t>
            </a:r>
          </a:p>
          <a:p>
            <a:pPr>
              <a:lnSpc>
                <a:spcPct val="100000"/>
              </a:lnSpc>
            </a:pPr>
            <a:r>
              <a:rPr lang="nl-NL" dirty="0"/>
              <a:t>Verschillende stresssignalen zoals</a:t>
            </a:r>
          </a:p>
          <a:p>
            <a:pPr marL="560070" lvl="1" indent="-2857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nl-NL" sz="2000" dirty="0"/>
              <a:t>Bek aflikken, niet in combinatie met eten of net gegeten hebben</a:t>
            </a:r>
          </a:p>
          <a:p>
            <a:pPr marL="560070" lvl="1" indent="-2857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nl-NL" sz="2000" dirty="0"/>
              <a:t>Tongelen: de tong snel richting neus bewegen</a:t>
            </a:r>
          </a:p>
          <a:p>
            <a:pPr marL="560070" lvl="1" indent="-2857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nl-NL" sz="2000" dirty="0"/>
              <a:t>Gapen, niet in combinatie met slapen of net wakker worden</a:t>
            </a:r>
          </a:p>
          <a:p>
            <a:pPr marL="560070" lvl="1" indent="-2857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nl-NL" sz="2000" dirty="0"/>
              <a:t>Poot heffen</a:t>
            </a:r>
          </a:p>
          <a:p>
            <a:pPr marL="560070" lvl="1" indent="-2857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nl-NL" sz="2000" dirty="0"/>
              <a:t>Rolling skin: een trilling door de huid</a:t>
            </a:r>
          </a:p>
          <a:p>
            <a:pPr marL="560070" lvl="1" indent="-2857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nl-NL" sz="2000" dirty="0"/>
              <a:t>Slikken, niet in combinatie met eten, drinken</a:t>
            </a:r>
          </a:p>
          <a:p>
            <a:pPr marL="560070" lvl="1" indent="-2857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nl-NL" sz="2000" dirty="0"/>
              <a:t>Trillen</a:t>
            </a:r>
          </a:p>
          <a:p>
            <a:pPr marL="560070" lvl="1" indent="-2857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nl-NL" sz="2000" dirty="0"/>
              <a:t>Hijgen</a:t>
            </a:r>
          </a:p>
          <a:p>
            <a:pPr>
              <a:lnSpc>
                <a:spcPct val="100000"/>
              </a:lnSpc>
            </a:pPr>
            <a:endParaRPr lang="nl-NL" sz="11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151340-7EF2-0647-A719-394EFC3A1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874484"/>
            <a:ext cx="0" cy="3394558"/>
          </a:xfrm>
          <a:prstGeom prst="line">
            <a:avLst/>
          </a:prstGeom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http://s01.qind.nl/userfiles/202/Image/honde/katten1.jpg">
            <a:extLst>
              <a:ext uri="{FF2B5EF4-FFF2-40B4-BE49-F238E27FC236}">
                <a16:creationId xmlns:a16="http://schemas.microsoft.com/office/drawing/2014/main" id="{3424CA04-4028-CB48-983E-56DF29FE8E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76925" y="713992"/>
            <a:ext cx="3832039" cy="5430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5654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5305C3-9940-4541-9DEE-9AE9C3EA6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41AC345-EF35-499A-B575-4837FEF46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4" y="841778"/>
            <a:ext cx="3876811" cy="5127565"/>
          </a:xfrm>
          <a:custGeom>
            <a:avLst/>
            <a:gdLst>
              <a:gd name="connsiteX0" fmla="*/ 1941583 w 3876811"/>
              <a:gd name="connsiteY0" fmla="*/ 0 h 5127565"/>
              <a:gd name="connsiteX1" fmla="*/ 2111641 w 3876811"/>
              <a:gd name="connsiteY1" fmla="*/ 149098 h 5127565"/>
              <a:gd name="connsiteX2" fmla="*/ 3370494 w 3876811"/>
              <a:gd name="connsiteY2" fmla="*/ 774450 h 5127565"/>
              <a:gd name="connsiteX3" fmla="*/ 3876811 w 3876811"/>
              <a:gd name="connsiteY3" fmla="*/ 1854685 h 5127565"/>
              <a:gd name="connsiteX4" fmla="*/ 3876810 w 3876811"/>
              <a:gd name="connsiteY4" fmla="*/ 2507216 h 5127565"/>
              <a:gd name="connsiteX5" fmla="*/ 3872563 w 3876811"/>
              <a:gd name="connsiteY5" fmla="*/ 5127565 h 5127565"/>
              <a:gd name="connsiteX6" fmla="*/ 4248 w 3876811"/>
              <a:gd name="connsiteY6" fmla="*/ 5127565 h 5127565"/>
              <a:gd name="connsiteX7" fmla="*/ 0 w 3876811"/>
              <a:gd name="connsiteY7" fmla="*/ 2507216 h 5127565"/>
              <a:gd name="connsiteX8" fmla="*/ 1 w 3876811"/>
              <a:gd name="connsiteY8" fmla="*/ 1854685 h 5127565"/>
              <a:gd name="connsiteX9" fmla="*/ 506320 w 3876811"/>
              <a:gd name="connsiteY9" fmla="*/ 774450 h 5127565"/>
              <a:gd name="connsiteX10" fmla="*/ 1765173 w 3876811"/>
              <a:gd name="connsiteY10" fmla="*/ 149098 h 512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76811" h="5127565">
                <a:moveTo>
                  <a:pt x="1941583" y="0"/>
                </a:moveTo>
                <a:lnTo>
                  <a:pt x="2111641" y="149098"/>
                </a:lnTo>
                <a:cubicBezTo>
                  <a:pt x="2533316" y="474958"/>
                  <a:pt x="3008486" y="564716"/>
                  <a:pt x="3370494" y="774450"/>
                </a:cubicBezTo>
                <a:cubicBezTo>
                  <a:pt x="3718589" y="1017851"/>
                  <a:pt x="3876811" y="1296993"/>
                  <a:pt x="3876811" y="1854685"/>
                </a:cubicBezTo>
                <a:cubicBezTo>
                  <a:pt x="3876811" y="2072195"/>
                  <a:pt x="3876810" y="2289706"/>
                  <a:pt x="3876810" y="2507216"/>
                </a:cubicBezTo>
                <a:lnTo>
                  <a:pt x="3872563" y="5127565"/>
                </a:lnTo>
                <a:lnTo>
                  <a:pt x="4248" y="5127565"/>
                </a:lnTo>
                <a:lnTo>
                  <a:pt x="0" y="2507216"/>
                </a:lnTo>
                <a:cubicBezTo>
                  <a:pt x="0" y="2289706"/>
                  <a:pt x="1" y="2072195"/>
                  <a:pt x="1" y="1854685"/>
                </a:cubicBezTo>
                <a:cubicBezTo>
                  <a:pt x="1" y="1296993"/>
                  <a:pt x="158225" y="1017851"/>
                  <a:pt x="506320" y="774450"/>
                </a:cubicBezTo>
                <a:cubicBezTo>
                  <a:pt x="868329" y="564716"/>
                  <a:pt x="1343500" y="474958"/>
                  <a:pt x="1765173" y="149098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071BDA1-F0B0-41DF-BC28-7DDA5D3CD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7" y="759617"/>
            <a:ext cx="4014345" cy="5291886"/>
          </a:xfrm>
          <a:custGeom>
            <a:avLst/>
            <a:gdLst>
              <a:gd name="connsiteX0" fmla="*/ 2010463 w 4014345"/>
              <a:gd name="connsiteY0" fmla="*/ 0 h 5302828"/>
              <a:gd name="connsiteX1" fmla="*/ 2186554 w 4014345"/>
              <a:gd name="connsiteY1" fmla="*/ 153908 h 5302828"/>
              <a:gd name="connsiteX2" fmla="*/ 3490066 w 4014345"/>
              <a:gd name="connsiteY2" fmla="*/ 799434 h 5302828"/>
              <a:gd name="connsiteX3" fmla="*/ 4014345 w 4014345"/>
              <a:gd name="connsiteY3" fmla="*/ 1914517 h 5302828"/>
              <a:gd name="connsiteX4" fmla="*/ 4014344 w 4014345"/>
              <a:gd name="connsiteY4" fmla="*/ 2588099 h 5302828"/>
              <a:gd name="connsiteX5" fmla="*/ 4009930 w 4014345"/>
              <a:gd name="connsiteY5" fmla="*/ 5302828 h 5302828"/>
              <a:gd name="connsiteX6" fmla="*/ 4415 w 4014345"/>
              <a:gd name="connsiteY6" fmla="*/ 5302828 h 5302828"/>
              <a:gd name="connsiteX7" fmla="*/ 0 w 4014345"/>
              <a:gd name="connsiteY7" fmla="*/ 2588099 h 5302828"/>
              <a:gd name="connsiteX8" fmla="*/ 1 w 4014345"/>
              <a:gd name="connsiteY8" fmla="*/ 1914517 h 5302828"/>
              <a:gd name="connsiteX9" fmla="*/ 524282 w 4014345"/>
              <a:gd name="connsiteY9" fmla="*/ 799434 h 5302828"/>
              <a:gd name="connsiteX10" fmla="*/ 1827794 w 4014345"/>
              <a:gd name="connsiteY10" fmla="*/ 153908 h 530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14345" h="5302828">
                <a:moveTo>
                  <a:pt x="2010463" y="0"/>
                </a:moveTo>
                <a:lnTo>
                  <a:pt x="2186554" y="153908"/>
                </a:lnTo>
                <a:cubicBezTo>
                  <a:pt x="2623188" y="490280"/>
                  <a:pt x="3115215" y="582934"/>
                  <a:pt x="3490066" y="799434"/>
                </a:cubicBezTo>
                <a:cubicBezTo>
                  <a:pt x="3850510" y="1050687"/>
                  <a:pt x="4014345" y="1338834"/>
                  <a:pt x="4014345" y="1914517"/>
                </a:cubicBezTo>
                <a:cubicBezTo>
                  <a:pt x="4014345" y="2139044"/>
                  <a:pt x="4014344" y="2363572"/>
                  <a:pt x="4014344" y="2588099"/>
                </a:cubicBezTo>
                <a:lnTo>
                  <a:pt x="4009930" y="5302828"/>
                </a:lnTo>
                <a:lnTo>
                  <a:pt x="4415" y="5302828"/>
                </a:lnTo>
                <a:lnTo>
                  <a:pt x="0" y="2588099"/>
                </a:lnTo>
                <a:cubicBezTo>
                  <a:pt x="0" y="2363572"/>
                  <a:pt x="1" y="2139044"/>
                  <a:pt x="1" y="1914517"/>
                </a:cubicBezTo>
                <a:cubicBezTo>
                  <a:pt x="1" y="1338834"/>
                  <a:pt x="163838" y="1050687"/>
                  <a:pt x="524282" y="799434"/>
                </a:cubicBezTo>
                <a:cubicBezTo>
                  <a:pt x="899134" y="582934"/>
                  <a:pt x="1391162" y="490280"/>
                  <a:pt x="1827794" y="153908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A986BF-398B-7143-8796-1434CBCB3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531" y="2300991"/>
            <a:ext cx="3117954" cy="2878111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Territorium </a:t>
            </a:r>
            <a:endParaRPr lang="nl-NL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E4206CE2-3855-408C-8E5A-26D25C853C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1970774"/>
              </p:ext>
            </p:extLst>
          </p:nvPr>
        </p:nvGraphicFramePr>
        <p:xfrm>
          <a:off x="5718748" y="952500"/>
          <a:ext cx="5520752" cy="500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87524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914499-D889-E949-8CE4-B1C484B7C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Opdracht: </a:t>
            </a:r>
            <a:r>
              <a:rPr lang="nl-NL" dirty="0" err="1"/>
              <a:t>Pictonary</a:t>
            </a:r>
            <a:r>
              <a:rPr lang="nl-NL" dirty="0"/>
              <a:t>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45231699-0DB3-46FB-835C-9AADA8ED996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66744" y="2248257"/>
          <a:ext cx="9076329" cy="3650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63771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5305C3-9940-4541-9DEE-9AE9C3EA6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41AC345-EF35-499A-B575-4837FEF46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4" y="841778"/>
            <a:ext cx="3876811" cy="5127565"/>
          </a:xfrm>
          <a:custGeom>
            <a:avLst/>
            <a:gdLst>
              <a:gd name="connsiteX0" fmla="*/ 1941583 w 3876811"/>
              <a:gd name="connsiteY0" fmla="*/ 0 h 5127565"/>
              <a:gd name="connsiteX1" fmla="*/ 2111641 w 3876811"/>
              <a:gd name="connsiteY1" fmla="*/ 149098 h 5127565"/>
              <a:gd name="connsiteX2" fmla="*/ 3370494 w 3876811"/>
              <a:gd name="connsiteY2" fmla="*/ 774450 h 5127565"/>
              <a:gd name="connsiteX3" fmla="*/ 3876811 w 3876811"/>
              <a:gd name="connsiteY3" fmla="*/ 1854685 h 5127565"/>
              <a:gd name="connsiteX4" fmla="*/ 3876810 w 3876811"/>
              <a:gd name="connsiteY4" fmla="*/ 2507216 h 5127565"/>
              <a:gd name="connsiteX5" fmla="*/ 3872563 w 3876811"/>
              <a:gd name="connsiteY5" fmla="*/ 5127565 h 5127565"/>
              <a:gd name="connsiteX6" fmla="*/ 4248 w 3876811"/>
              <a:gd name="connsiteY6" fmla="*/ 5127565 h 5127565"/>
              <a:gd name="connsiteX7" fmla="*/ 0 w 3876811"/>
              <a:gd name="connsiteY7" fmla="*/ 2507216 h 5127565"/>
              <a:gd name="connsiteX8" fmla="*/ 1 w 3876811"/>
              <a:gd name="connsiteY8" fmla="*/ 1854685 h 5127565"/>
              <a:gd name="connsiteX9" fmla="*/ 506320 w 3876811"/>
              <a:gd name="connsiteY9" fmla="*/ 774450 h 5127565"/>
              <a:gd name="connsiteX10" fmla="*/ 1765173 w 3876811"/>
              <a:gd name="connsiteY10" fmla="*/ 149098 h 512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76811" h="5127565">
                <a:moveTo>
                  <a:pt x="1941583" y="0"/>
                </a:moveTo>
                <a:lnTo>
                  <a:pt x="2111641" y="149098"/>
                </a:lnTo>
                <a:cubicBezTo>
                  <a:pt x="2533316" y="474958"/>
                  <a:pt x="3008486" y="564716"/>
                  <a:pt x="3370494" y="774450"/>
                </a:cubicBezTo>
                <a:cubicBezTo>
                  <a:pt x="3718589" y="1017851"/>
                  <a:pt x="3876811" y="1296993"/>
                  <a:pt x="3876811" y="1854685"/>
                </a:cubicBezTo>
                <a:cubicBezTo>
                  <a:pt x="3876811" y="2072195"/>
                  <a:pt x="3876810" y="2289706"/>
                  <a:pt x="3876810" y="2507216"/>
                </a:cubicBezTo>
                <a:lnTo>
                  <a:pt x="3872563" y="5127565"/>
                </a:lnTo>
                <a:lnTo>
                  <a:pt x="4248" y="5127565"/>
                </a:lnTo>
                <a:lnTo>
                  <a:pt x="0" y="2507216"/>
                </a:lnTo>
                <a:cubicBezTo>
                  <a:pt x="0" y="2289706"/>
                  <a:pt x="1" y="2072195"/>
                  <a:pt x="1" y="1854685"/>
                </a:cubicBezTo>
                <a:cubicBezTo>
                  <a:pt x="1" y="1296993"/>
                  <a:pt x="158225" y="1017851"/>
                  <a:pt x="506320" y="774450"/>
                </a:cubicBezTo>
                <a:cubicBezTo>
                  <a:pt x="868329" y="564716"/>
                  <a:pt x="1343500" y="474958"/>
                  <a:pt x="1765173" y="149098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071BDA1-F0B0-41DF-BC28-7DDA5D3CD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7" y="759617"/>
            <a:ext cx="4014345" cy="5291886"/>
          </a:xfrm>
          <a:custGeom>
            <a:avLst/>
            <a:gdLst>
              <a:gd name="connsiteX0" fmla="*/ 2010463 w 4014345"/>
              <a:gd name="connsiteY0" fmla="*/ 0 h 5302828"/>
              <a:gd name="connsiteX1" fmla="*/ 2186554 w 4014345"/>
              <a:gd name="connsiteY1" fmla="*/ 153908 h 5302828"/>
              <a:gd name="connsiteX2" fmla="*/ 3490066 w 4014345"/>
              <a:gd name="connsiteY2" fmla="*/ 799434 h 5302828"/>
              <a:gd name="connsiteX3" fmla="*/ 4014345 w 4014345"/>
              <a:gd name="connsiteY3" fmla="*/ 1914517 h 5302828"/>
              <a:gd name="connsiteX4" fmla="*/ 4014344 w 4014345"/>
              <a:gd name="connsiteY4" fmla="*/ 2588099 h 5302828"/>
              <a:gd name="connsiteX5" fmla="*/ 4009930 w 4014345"/>
              <a:gd name="connsiteY5" fmla="*/ 5302828 h 5302828"/>
              <a:gd name="connsiteX6" fmla="*/ 4415 w 4014345"/>
              <a:gd name="connsiteY6" fmla="*/ 5302828 h 5302828"/>
              <a:gd name="connsiteX7" fmla="*/ 0 w 4014345"/>
              <a:gd name="connsiteY7" fmla="*/ 2588099 h 5302828"/>
              <a:gd name="connsiteX8" fmla="*/ 1 w 4014345"/>
              <a:gd name="connsiteY8" fmla="*/ 1914517 h 5302828"/>
              <a:gd name="connsiteX9" fmla="*/ 524282 w 4014345"/>
              <a:gd name="connsiteY9" fmla="*/ 799434 h 5302828"/>
              <a:gd name="connsiteX10" fmla="*/ 1827794 w 4014345"/>
              <a:gd name="connsiteY10" fmla="*/ 153908 h 530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14345" h="5302828">
                <a:moveTo>
                  <a:pt x="2010463" y="0"/>
                </a:moveTo>
                <a:lnTo>
                  <a:pt x="2186554" y="153908"/>
                </a:lnTo>
                <a:cubicBezTo>
                  <a:pt x="2623188" y="490280"/>
                  <a:pt x="3115215" y="582934"/>
                  <a:pt x="3490066" y="799434"/>
                </a:cubicBezTo>
                <a:cubicBezTo>
                  <a:pt x="3850510" y="1050687"/>
                  <a:pt x="4014345" y="1338834"/>
                  <a:pt x="4014345" y="1914517"/>
                </a:cubicBezTo>
                <a:cubicBezTo>
                  <a:pt x="4014345" y="2139044"/>
                  <a:pt x="4014344" y="2363572"/>
                  <a:pt x="4014344" y="2588099"/>
                </a:cubicBezTo>
                <a:lnTo>
                  <a:pt x="4009930" y="5302828"/>
                </a:lnTo>
                <a:lnTo>
                  <a:pt x="4415" y="5302828"/>
                </a:lnTo>
                <a:lnTo>
                  <a:pt x="0" y="2588099"/>
                </a:lnTo>
                <a:cubicBezTo>
                  <a:pt x="0" y="2363572"/>
                  <a:pt x="1" y="2139044"/>
                  <a:pt x="1" y="1914517"/>
                </a:cubicBezTo>
                <a:cubicBezTo>
                  <a:pt x="1" y="1338834"/>
                  <a:pt x="163838" y="1050687"/>
                  <a:pt x="524282" y="799434"/>
                </a:cubicBezTo>
                <a:cubicBezTo>
                  <a:pt x="899134" y="582934"/>
                  <a:pt x="1391162" y="490280"/>
                  <a:pt x="1827794" y="153908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1A8A89-6A57-F048-BA9F-CD8605756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531" y="2300991"/>
            <a:ext cx="3117954" cy="2878111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Lesdoelen</a:t>
            </a:r>
            <a:br>
              <a:rPr lang="nl-NL" dirty="0"/>
            </a:br>
            <a:endParaRPr lang="nl-NL" dirty="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4EBBE05-6340-4A50-9ECD-371A1414463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18748" y="952500"/>
          <a:ext cx="5520752" cy="500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59569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EC5B12-9FF3-41FE-B789-2696F5195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C6B8393-7C02-5A48-8F97-AE41BED8C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581462"/>
            <a:ext cx="2776531" cy="3687580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Evaluatie </a:t>
            </a:r>
            <a:endParaRPr lang="nl-NL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FCEE13B-EFB1-46F2-BC11-110F05BFB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9630" y="1852474"/>
            <a:ext cx="0" cy="3394558"/>
          </a:xfrm>
          <a:prstGeom prst="line">
            <a:avLst/>
          </a:prstGeom>
          <a:ln w="25400" cap="rnd">
            <a:solidFill>
              <a:schemeClr val="bg2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3C72811-E476-47CC-BF56-9E3DE65991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229960"/>
              </p:ext>
            </p:extLst>
          </p:nvPr>
        </p:nvGraphicFramePr>
        <p:xfrm>
          <a:off x="5214938" y="985838"/>
          <a:ext cx="6024561" cy="491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73625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F063F8-9F76-7946-8B52-B4E75C3DD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Planning</a:t>
            </a:r>
            <a:endParaRPr lang="nl-NL" dirty="0"/>
          </a:p>
        </p:txBody>
      </p:sp>
      <p:graphicFrame>
        <p:nvGraphicFramePr>
          <p:cNvPr id="15" name="Tijdelijke aanduiding voor inhoud 2">
            <a:extLst>
              <a:ext uri="{FF2B5EF4-FFF2-40B4-BE49-F238E27FC236}">
                <a16:creationId xmlns:a16="http://schemas.microsoft.com/office/drawing/2014/main" id="{49CF5A53-6C48-4069-9025-A4645B3280E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66744" y="2248257"/>
          <a:ext cx="9076329" cy="3650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403493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5305C3-9940-4541-9DEE-9AE9C3EA6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902AA3-D8A8-A848-ABFB-4AF48A66C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994" y="943705"/>
            <a:ext cx="10287000" cy="1279329"/>
          </a:xfrm>
        </p:spPr>
        <p:txBody>
          <a:bodyPr>
            <a:normAutofit/>
          </a:bodyPr>
          <a:lstStyle/>
          <a:p>
            <a:pPr algn="ctr"/>
            <a:r>
              <a:rPr lang="nl-NL"/>
              <a:t>Terugblik vorige week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B882E83-38EA-4A57-928E-B07CFAFB7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3574" y="2359560"/>
            <a:ext cx="7217448" cy="0"/>
          </a:xfrm>
          <a:prstGeom prst="line">
            <a:avLst/>
          </a:prstGeom>
          <a:ln w="25400" cap="rnd">
            <a:solidFill>
              <a:schemeClr val="bg2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50E3A74-863C-4894-9C1B-719612B0EF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790904"/>
              </p:ext>
            </p:extLst>
          </p:nvPr>
        </p:nvGraphicFramePr>
        <p:xfrm>
          <a:off x="1386590" y="2864825"/>
          <a:ext cx="9458794" cy="3267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92035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5305C3-9940-4541-9DEE-9AE9C3EA6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41AC345-EF35-499A-B575-4837FEF46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4" y="841778"/>
            <a:ext cx="3876811" cy="5127565"/>
          </a:xfrm>
          <a:custGeom>
            <a:avLst/>
            <a:gdLst>
              <a:gd name="connsiteX0" fmla="*/ 1941583 w 3876811"/>
              <a:gd name="connsiteY0" fmla="*/ 0 h 5127565"/>
              <a:gd name="connsiteX1" fmla="*/ 2111641 w 3876811"/>
              <a:gd name="connsiteY1" fmla="*/ 149098 h 5127565"/>
              <a:gd name="connsiteX2" fmla="*/ 3370494 w 3876811"/>
              <a:gd name="connsiteY2" fmla="*/ 774450 h 5127565"/>
              <a:gd name="connsiteX3" fmla="*/ 3876811 w 3876811"/>
              <a:gd name="connsiteY3" fmla="*/ 1854685 h 5127565"/>
              <a:gd name="connsiteX4" fmla="*/ 3876810 w 3876811"/>
              <a:gd name="connsiteY4" fmla="*/ 2507216 h 5127565"/>
              <a:gd name="connsiteX5" fmla="*/ 3872563 w 3876811"/>
              <a:gd name="connsiteY5" fmla="*/ 5127565 h 5127565"/>
              <a:gd name="connsiteX6" fmla="*/ 4248 w 3876811"/>
              <a:gd name="connsiteY6" fmla="*/ 5127565 h 5127565"/>
              <a:gd name="connsiteX7" fmla="*/ 0 w 3876811"/>
              <a:gd name="connsiteY7" fmla="*/ 2507216 h 5127565"/>
              <a:gd name="connsiteX8" fmla="*/ 1 w 3876811"/>
              <a:gd name="connsiteY8" fmla="*/ 1854685 h 5127565"/>
              <a:gd name="connsiteX9" fmla="*/ 506320 w 3876811"/>
              <a:gd name="connsiteY9" fmla="*/ 774450 h 5127565"/>
              <a:gd name="connsiteX10" fmla="*/ 1765173 w 3876811"/>
              <a:gd name="connsiteY10" fmla="*/ 149098 h 512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76811" h="5127565">
                <a:moveTo>
                  <a:pt x="1941583" y="0"/>
                </a:moveTo>
                <a:lnTo>
                  <a:pt x="2111641" y="149098"/>
                </a:lnTo>
                <a:cubicBezTo>
                  <a:pt x="2533316" y="474958"/>
                  <a:pt x="3008486" y="564716"/>
                  <a:pt x="3370494" y="774450"/>
                </a:cubicBezTo>
                <a:cubicBezTo>
                  <a:pt x="3718589" y="1017851"/>
                  <a:pt x="3876811" y="1296993"/>
                  <a:pt x="3876811" y="1854685"/>
                </a:cubicBezTo>
                <a:cubicBezTo>
                  <a:pt x="3876811" y="2072195"/>
                  <a:pt x="3876810" y="2289706"/>
                  <a:pt x="3876810" y="2507216"/>
                </a:cubicBezTo>
                <a:lnTo>
                  <a:pt x="3872563" y="5127565"/>
                </a:lnTo>
                <a:lnTo>
                  <a:pt x="4248" y="5127565"/>
                </a:lnTo>
                <a:lnTo>
                  <a:pt x="0" y="2507216"/>
                </a:lnTo>
                <a:cubicBezTo>
                  <a:pt x="0" y="2289706"/>
                  <a:pt x="1" y="2072195"/>
                  <a:pt x="1" y="1854685"/>
                </a:cubicBezTo>
                <a:cubicBezTo>
                  <a:pt x="1" y="1296993"/>
                  <a:pt x="158225" y="1017851"/>
                  <a:pt x="506320" y="774450"/>
                </a:cubicBezTo>
                <a:cubicBezTo>
                  <a:pt x="868329" y="564716"/>
                  <a:pt x="1343500" y="474958"/>
                  <a:pt x="1765173" y="149098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071BDA1-F0B0-41DF-BC28-7DDA5D3CD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7" y="759617"/>
            <a:ext cx="4014345" cy="5291886"/>
          </a:xfrm>
          <a:custGeom>
            <a:avLst/>
            <a:gdLst>
              <a:gd name="connsiteX0" fmla="*/ 2010463 w 4014345"/>
              <a:gd name="connsiteY0" fmla="*/ 0 h 5302828"/>
              <a:gd name="connsiteX1" fmla="*/ 2186554 w 4014345"/>
              <a:gd name="connsiteY1" fmla="*/ 153908 h 5302828"/>
              <a:gd name="connsiteX2" fmla="*/ 3490066 w 4014345"/>
              <a:gd name="connsiteY2" fmla="*/ 799434 h 5302828"/>
              <a:gd name="connsiteX3" fmla="*/ 4014345 w 4014345"/>
              <a:gd name="connsiteY3" fmla="*/ 1914517 h 5302828"/>
              <a:gd name="connsiteX4" fmla="*/ 4014344 w 4014345"/>
              <a:gd name="connsiteY4" fmla="*/ 2588099 h 5302828"/>
              <a:gd name="connsiteX5" fmla="*/ 4009930 w 4014345"/>
              <a:gd name="connsiteY5" fmla="*/ 5302828 h 5302828"/>
              <a:gd name="connsiteX6" fmla="*/ 4415 w 4014345"/>
              <a:gd name="connsiteY6" fmla="*/ 5302828 h 5302828"/>
              <a:gd name="connsiteX7" fmla="*/ 0 w 4014345"/>
              <a:gd name="connsiteY7" fmla="*/ 2588099 h 5302828"/>
              <a:gd name="connsiteX8" fmla="*/ 1 w 4014345"/>
              <a:gd name="connsiteY8" fmla="*/ 1914517 h 5302828"/>
              <a:gd name="connsiteX9" fmla="*/ 524282 w 4014345"/>
              <a:gd name="connsiteY9" fmla="*/ 799434 h 5302828"/>
              <a:gd name="connsiteX10" fmla="*/ 1827794 w 4014345"/>
              <a:gd name="connsiteY10" fmla="*/ 153908 h 530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14345" h="5302828">
                <a:moveTo>
                  <a:pt x="2010463" y="0"/>
                </a:moveTo>
                <a:lnTo>
                  <a:pt x="2186554" y="153908"/>
                </a:lnTo>
                <a:cubicBezTo>
                  <a:pt x="2623188" y="490280"/>
                  <a:pt x="3115215" y="582934"/>
                  <a:pt x="3490066" y="799434"/>
                </a:cubicBezTo>
                <a:cubicBezTo>
                  <a:pt x="3850510" y="1050687"/>
                  <a:pt x="4014345" y="1338834"/>
                  <a:pt x="4014345" y="1914517"/>
                </a:cubicBezTo>
                <a:cubicBezTo>
                  <a:pt x="4014345" y="2139044"/>
                  <a:pt x="4014344" y="2363572"/>
                  <a:pt x="4014344" y="2588099"/>
                </a:cubicBezTo>
                <a:lnTo>
                  <a:pt x="4009930" y="5302828"/>
                </a:lnTo>
                <a:lnTo>
                  <a:pt x="4415" y="5302828"/>
                </a:lnTo>
                <a:lnTo>
                  <a:pt x="0" y="2588099"/>
                </a:lnTo>
                <a:cubicBezTo>
                  <a:pt x="0" y="2363572"/>
                  <a:pt x="1" y="2139044"/>
                  <a:pt x="1" y="1914517"/>
                </a:cubicBezTo>
                <a:cubicBezTo>
                  <a:pt x="1" y="1338834"/>
                  <a:pt x="163838" y="1050687"/>
                  <a:pt x="524282" y="799434"/>
                </a:cubicBezTo>
                <a:cubicBezTo>
                  <a:pt x="899134" y="582934"/>
                  <a:pt x="1391162" y="490280"/>
                  <a:pt x="1827794" y="153908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1A8A89-6A57-F048-BA9F-CD8605756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531" y="2300991"/>
            <a:ext cx="3117954" cy="2878111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Lesdoelen</a:t>
            </a:r>
            <a:br>
              <a:rPr lang="nl-NL" dirty="0"/>
            </a:br>
            <a:endParaRPr lang="nl-NL" dirty="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4EBBE05-6340-4A50-9ECD-371A141446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363325"/>
              </p:ext>
            </p:extLst>
          </p:nvPr>
        </p:nvGraphicFramePr>
        <p:xfrm>
          <a:off x="5718748" y="952500"/>
          <a:ext cx="5520752" cy="500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08205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F72CB4B-A086-E546-83B0-DD8F40789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DBBA53F-E2D8-744B-AA7F-7A6332B36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388" y="360948"/>
            <a:ext cx="4470832" cy="1507398"/>
          </a:xfrm>
        </p:spPr>
        <p:txBody>
          <a:bodyPr anchor="ctr">
            <a:normAutofit/>
          </a:bodyPr>
          <a:lstStyle/>
          <a:p>
            <a:r>
              <a:rPr lang="nl-NL" dirty="0"/>
              <a:t>Gedrag: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93D4D6-3C51-5947-8B83-E0C89459B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2285999"/>
            <a:ext cx="5039224" cy="4211053"/>
          </a:xfrm>
        </p:spPr>
        <p:txBody>
          <a:bodyPr anchor="t"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nl-NL" sz="2400" dirty="0"/>
              <a:t>De kat communiceert met verschillende onderdelen van het lichaam; welke zijn dit?</a:t>
            </a:r>
          </a:p>
          <a:p>
            <a:pPr marL="0" indent="0">
              <a:lnSpc>
                <a:spcPct val="100000"/>
              </a:lnSpc>
              <a:buNone/>
            </a:pPr>
            <a:endParaRPr lang="nl-NL" sz="2400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nl-NL" sz="2400" dirty="0"/>
              <a:t> De staart</a:t>
            </a:r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nl-NL" sz="2400" dirty="0"/>
              <a:t> De vacht</a:t>
            </a:r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nl-NL" sz="2400" dirty="0"/>
              <a:t> De oren</a:t>
            </a:r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nl-NL" sz="2400" dirty="0"/>
              <a:t> De ogen</a:t>
            </a:r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nl-NL" sz="2400" dirty="0"/>
              <a:t> Snorharen</a:t>
            </a:r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nl-NL" sz="2400" dirty="0"/>
              <a:t> Stem </a:t>
            </a:r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151340-7EF2-0647-A719-394EFC3A1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874484"/>
            <a:ext cx="0" cy="3394558"/>
          </a:xfrm>
          <a:prstGeom prst="line">
            <a:avLst/>
          </a:prstGeom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Kat">
            <a:extLst>
              <a:ext uri="{FF2B5EF4-FFF2-40B4-BE49-F238E27FC236}">
                <a16:creationId xmlns:a16="http://schemas.microsoft.com/office/drawing/2014/main" id="{6C857F61-8F50-44ED-90C4-F43B90FF01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68669" y="1004724"/>
            <a:ext cx="4848551" cy="484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3364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FE9F5DD-ED74-DE4A-AC47-C6664B724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767BB5-5DC7-404F-BE92-E67800F5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1" y="960030"/>
            <a:ext cx="5143500" cy="1507398"/>
          </a:xfrm>
        </p:spPr>
        <p:txBody>
          <a:bodyPr anchor="ctr">
            <a:normAutofit/>
          </a:bodyPr>
          <a:lstStyle/>
          <a:p>
            <a:r>
              <a:rPr lang="nl-NL" sz="4800" dirty="0"/>
              <a:t>De staart</a:t>
            </a:r>
          </a:p>
        </p:txBody>
      </p:sp>
      <p:sp>
        <p:nvSpPr>
          <p:cNvPr id="11" name="Freeform: Shape 5">
            <a:extLst>
              <a:ext uri="{FF2B5EF4-FFF2-40B4-BE49-F238E27FC236}">
                <a16:creationId xmlns:a16="http://schemas.microsoft.com/office/drawing/2014/main" id="{9D1B28EA-772C-794A-A59F-8E7E5CF9D1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4" y="841778"/>
            <a:ext cx="3876811" cy="5127565"/>
          </a:xfrm>
          <a:custGeom>
            <a:avLst/>
            <a:gdLst>
              <a:gd name="connsiteX0" fmla="*/ 1941583 w 3876811"/>
              <a:gd name="connsiteY0" fmla="*/ 0 h 5127565"/>
              <a:gd name="connsiteX1" fmla="*/ 2111641 w 3876811"/>
              <a:gd name="connsiteY1" fmla="*/ 149098 h 5127565"/>
              <a:gd name="connsiteX2" fmla="*/ 3370494 w 3876811"/>
              <a:gd name="connsiteY2" fmla="*/ 774450 h 5127565"/>
              <a:gd name="connsiteX3" fmla="*/ 3876811 w 3876811"/>
              <a:gd name="connsiteY3" fmla="*/ 1854685 h 5127565"/>
              <a:gd name="connsiteX4" fmla="*/ 3876810 w 3876811"/>
              <a:gd name="connsiteY4" fmla="*/ 2507216 h 5127565"/>
              <a:gd name="connsiteX5" fmla="*/ 3872563 w 3876811"/>
              <a:gd name="connsiteY5" fmla="*/ 5127565 h 5127565"/>
              <a:gd name="connsiteX6" fmla="*/ 4248 w 3876811"/>
              <a:gd name="connsiteY6" fmla="*/ 5127565 h 5127565"/>
              <a:gd name="connsiteX7" fmla="*/ 0 w 3876811"/>
              <a:gd name="connsiteY7" fmla="*/ 2507216 h 5127565"/>
              <a:gd name="connsiteX8" fmla="*/ 1 w 3876811"/>
              <a:gd name="connsiteY8" fmla="*/ 1854685 h 5127565"/>
              <a:gd name="connsiteX9" fmla="*/ 506320 w 3876811"/>
              <a:gd name="connsiteY9" fmla="*/ 774450 h 5127565"/>
              <a:gd name="connsiteX10" fmla="*/ 1765173 w 3876811"/>
              <a:gd name="connsiteY10" fmla="*/ 149098 h 512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76811" h="5127565">
                <a:moveTo>
                  <a:pt x="1941583" y="0"/>
                </a:moveTo>
                <a:lnTo>
                  <a:pt x="2111641" y="149098"/>
                </a:lnTo>
                <a:cubicBezTo>
                  <a:pt x="2533316" y="474958"/>
                  <a:pt x="3008486" y="564716"/>
                  <a:pt x="3370494" y="774450"/>
                </a:cubicBezTo>
                <a:cubicBezTo>
                  <a:pt x="3718589" y="1017851"/>
                  <a:pt x="3876811" y="1296993"/>
                  <a:pt x="3876811" y="1854685"/>
                </a:cubicBezTo>
                <a:cubicBezTo>
                  <a:pt x="3876811" y="2072195"/>
                  <a:pt x="3876810" y="2289706"/>
                  <a:pt x="3876810" y="2507216"/>
                </a:cubicBezTo>
                <a:lnTo>
                  <a:pt x="3872563" y="5127565"/>
                </a:lnTo>
                <a:lnTo>
                  <a:pt x="4248" y="5127565"/>
                </a:lnTo>
                <a:lnTo>
                  <a:pt x="0" y="2507216"/>
                </a:lnTo>
                <a:cubicBezTo>
                  <a:pt x="0" y="2289706"/>
                  <a:pt x="1" y="2072195"/>
                  <a:pt x="1" y="1854685"/>
                </a:cubicBezTo>
                <a:cubicBezTo>
                  <a:pt x="1" y="1296993"/>
                  <a:pt x="158225" y="1017851"/>
                  <a:pt x="506320" y="774450"/>
                </a:cubicBezTo>
                <a:cubicBezTo>
                  <a:pt x="868329" y="564716"/>
                  <a:pt x="1343500" y="474958"/>
                  <a:pt x="1765173" y="14909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E9E86F5-3804-4993-9353-B93A62BA6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61848"/>
            <a:ext cx="4014345" cy="5291886"/>
          </a:xfrm>
          <a:custGeom>
            <a:avLst/>
            <a:gdLst>
              <a:gd name="connsiteX0" fmla="*/ 2010463 w 4014345"/>
              <a:gd name="connsiteY0" fmla="*/ 0 h 5302828"/>
              <a:gd name="connsiteX1" fmla="*/ 2186554 w 4014345"/>
              <a:gd name="connsiteY1" fmla="*/ 153908 h 5302828"/>
              <a:gd name="connsiteX2" fmla="*/ 3490066 w 4014345"/>
              <a:gd name="connsiteY2" fmla="*/ 799434 h 5302828"/>
              <a:gd name="connsiteX3" fmla="*/ 4014345 w 4014345"/>
              <a:gd name="connsiteY3" fmla="*/ 1914517 h 5302828"/>
              <a:gd name="connsiteX4" fmla="*/ 4014344 w 4014345"/>
              <a:gd name="connsiteY4" fmla="*/ 2588099 h 5302828"/>
              <a:gd name="connsiteX5" fmla="*/ 4009930 w 4014345"/>
              <a:gd name="connsiteY5" fmla="*/ 5302828 h 5302828"/>
              <a:gd name="connsiteX6" fmla="*/ 4415 w 4014345"/>
              <a:gd name="connsiteY6" fmla="*/ 5302828 h 5302828"/>
              <a:gd name="connsiteX7" fmla="*/ 0 w 4014345"/>
              <a:gd name="connsiteY7" fmla="*/ 2588099 h 5302828"/>
              <a:gd name="connsiteX8" fmla="*/ 1 w 4014345"/>
              <a:gd name="connsiteY8" fmla="*/ 1914517 h 5302828"/>
              <a:gd name="connsiteX9" fmla="*/ 524282 w 4014345"/>
              <a:gd name="connsiteY9" fmla="*/ 799434 h 5302828"/>
              <a:gd name="connsiteX10" fmla="*/ 1827794 w 4014345"/>
              <a:gd name="connsiteY10" fmla="*/ 153908 h 530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14345" h="5302828">
                <a:moveTo>
                  <a:pt x="2010463" y="0"/>
                </a:moveTo>
                <a:lnTo>
                  <a:pt x="2186554" y="153908"/>
                </a:lnTo>
                <a:cubicBezTo>
                  <a:pt x="2623188" y="490280"/>
                  <a:pt x="3115215" y="582934"/>
                  <a:pt x="3490066" y="799434"/>
                </a:cubicBezTo>
                <a:cubicBezTo>
                  <a:pt x="3850510" y="1050687"/>
                  <a:pt x="4014345" y="1338834"/>
                  <a:pt x="4014345" y="1914517"/>
                </a:cubicBezTo>
                <a:cubicBezTo>
                  <a:pt x="4014345" y="2139044"/>
                  <a:pt x="4014344" y="2363572"/>
                  <a:pt x="4014344" y="2588099"/>
                </a:cubicBezTo>
                <a:lnTo>
                  <a:pt x="4009930" y="5302828"/>
                </a:lnTo>
                <a:lnTo>
                  <a:pt x="4415" y="5302828"/>
                </a:lnTo>
                <a:lnTo>
                  <a:pt x="0" y="2588099"/>
                </a:lnTo>
                <a:cubicBezTo>
                  <a:pt x="0" y="2363572"/>
                  <a:pt x="1" y="2139044"/>
                  <a:pt x="1" y="1914517"/>
                </a:cubicBezTo>
                <a:cubicBezTo>
                  <a:pt x="1" y="1338834"/>
                  <a:pt x="163838" y="1050687"/>
                  <a:pt x="524282" y="799434"/>
                </a:cubicBezTo>
                <a:cubicBezTo>
                  <a:pt x="899134" y="582934"/>
                  <a:pt x="1391162" y="490280"/>
                  <a:pt x="1827794" y="153908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nieuwe vertaling plaatje kat.bmp">
            <a:extLst>
              <a:ext uri="{FF2B5EF4-FFF2-40B4-BE49-F238E27FC236}">
                <a16:creationId xmlns:a16="http://schemas.microsoft.com/office/drawing/2014/main" id="{CD3E0D4C-5D5C-5F44-9032-D51F3A12316D}"/>
              </a:ext>
            </a:extLst>
          </p:cNvPr>
          <p:cNvPicPr/>
          <p:nvPr/>
        </p:nvPicPr>
        <p:blipFill rotWithShape="1">
          <a:blip r:embed="rId2" cstate="print"/>
          <a:srcRect l="1143" r="16092"/>
          <a:stretch/>
        </p:blipFill>
        <p:spPr>
          <a:xfrm>
            <a:off x="1292733" y="1972254"/>
            <a:ext cx="3510532" cy="3525253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3A036D-C285-5644-8775-ED4162B3E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2844800"/>
            <a:ext cx="5143500" cy="3053170"/>
          </a:xfrm>
        </p:spPr>
        <p:txBody>
          <a:bodyPr anchor="b">
            <a:normAutofit/>
          </a:bodyPr>
          <a:lstStyle/>
          <a:p>
            <a:r>
              <a:rPr lang="nl-NL" sz="3200" dirty="0"/>
              <a:t>2 functies: Communicatie en bewaren van evenwicht. </a:t>
            </a:r>
            <a:br>
              <a:rPr lang="nl-NL" sz="3200" dirty="0"/>
            </a:br>
            <a:endParaRPr lang="nl-NL" sz="3200" i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17509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B49DDE3-D095-6B49-8468-C97AFBEC5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61832B-5303-6B4C-BF56-A6D263D57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959587"/>
            <a:ext cx="5280912" cy="1507397"/>
          </a:xfrm>
        </p:spPr>
        <p:txBody>
          <a:bodyPr anchor="ctr">
            <a:normAutofit/>
          </a:bodyPr>
          <a:lstStyle/>
          <a:p>
            <a:r>
              <a:rPr lang="nl-NL" sz="4800" dirty="0"/>
              <a:t>De vacht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9A9185-B204-3A4C-B22F-8F2B7BCF2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488" y="2844800"/>
            <a:ext cx="5280912" cy="3060701"/>
          </a:xfrm>
        </p:spPr>
        <p:txBody>
          <a:bodyPr anchor="t">
            <a:normAutofit/>
          </a:bodyPr>
          <a:lstStyle/>
          <a:p>
            <a:r>
              <a:rPr lang="nl-NL" sz="3200" dirty="0"/>
              <a:t>Door uit te zetten lijkt de kat veel groter en daardoor dus bedreigend!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 descr="http://imagecache6.allposters.com/LRG/21/2143/1GBCD00Z.jpg">
            <a:extLst>
              <a:ext uri="{FF2B5EF4-FFF2-40B4-BE49-F238E27FC236}">
                <a16:creationId xmlns:a16="http://schemas.microsoft.com/office/drawing/2014/main" id="{704C401B-6A92-9747-95DB-3F0D018240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r="1459" b="1"/>
          <a:stretch/>
        </p:blipFill>
        <p:spPr bwMode="auto">
          <a:xfrm>
            <a:off x="7108215" y="805232"/>
            <a:ext cx="3876811" cy="5245563"/>
          </a:xfrm>
          <a:custGeom>
            <a:avLst/>
            <a:gdLst/>
            <a:ahLst/>
            <a:cxnLst/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3CA578B-5FA2-42B3-85A7-E78AFE06B4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39448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519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6214A6-66C8-FE40-B364-BD9AD1D9D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Oren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3E1333C0-CCDA-429B-9C7E-BBE318FE63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362585"/>
              </p:ext>
            </p:extLst>
          </p:nvPr>
        </p:nvGraphicFramePr>
        <p:xfrm>
          <a:off x="966744" y="2248257"/>
          <a:ext cx="9076329" cy="3650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5130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206359A-F1E3-49EE-BBC2-40888C4A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CD84B89-83B1-AA44-B9BE-C68A3A346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F3B9D9F-2555-4B2E-AD17-056B66596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4" y="812056"/>
            <a:ext cx="3876811" cy="5127565"/>
          </a:xfrm>
          <a:custGeom>
            <a:avLst/>
            <a:gdLst>
              <a:gd name="connsiteX0" fmla="*/ 1941583 w 3876811"/>
              <a:gd name="connsiteY0" fmla="*/ 0 h 5127565"/>
              <a:gd name="connsiteX1" fmla="*/ 2111641 w 3876811"/>
              <a:gd name="connsiteY1" fmla="*/ 149098 h 5127565"/>
              <a:gd name="connsiteX2" fmla="*/ 3370494 w 3876811"/>
              <a:gd name="connsiteY2" fmla="*/ 774450 h 5127565"/>
              <a:gd name="connsiteX3" fmla="*/ 3876811 w 3876811"/>
              <a:gd name="connsiteY3" fmla="*/ 1854685 h 5127565"/>
              <a:gd name="connsiteX4" fmla="*/ 3876810 w 3876811"/>
              <a:gd name="connsiteY4" fmla="*/ 2507216 h 5127565"/>
              <a:gd name="connsiteX5" fmla="*/ 3872563 w 3876811"/>
              <a:gd name="connsiteY5" fmla="*/ 5127565 h 5127565"/>
              <a:gd name="connsiteX6" fmla="*/ 4248 w 3876811"/>
              <a:gd name="connsiteY6" fmla="*/ 5127565 h 5127565"/>
              <a:gd name="connsiteX7" fmla="*/ 0 w 3876811"/>
              <a:gd name="connsiteY7" fmla="*/ 2507216 h 5127565"/>
              <a:gd name="connsiteX8" fmla="*/ 1 w 3876811"/>
              <a:gd name="connsiteY8" fmla="*/ 1854685 h 5127565"/>
              <a:gd name="connsiteX9" fmla="*/ 506320 w 3876811"/>
              <a:gd name="connsiteY9" fmla="*/ 774450 h 5127565"/>
              <a:gd name="connsiteX10" fmla="*/ 1765173 w 3876811"/>
              <a:gd name="connsiteY10" fmla="*/ 149098 h 512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76811" h="5127565">
                <a:moveTo>
                  <a:pt x="1941583" y="0"/>
                </a:moveTo>
                <a:lnTo>
                  <a:pt x="2111641" y="149098"/>
                </a:lnTo>
                <a:cubicBezTo>
                  <a:pt x="2533316" y="474958"/>
                  <a:pt x="3008486" y="564716"/>
                  <a:pt x="3370494" y="774450"/>
                </a:cubicBezTo>
                <a:cubicBezTo>
                  <a:pt x="3718589" y="1017851"/>
                  <a:pt x="3876811" y="1296993"/>
                  <a:pt x="3876811" y="1854685"/>
                </a:cubicBezTo>
                <a:cubicBezTo>
                  <a:pt x="3876811" y="2072195"/>
                  <a:pt x="3876810" y="2289706"/>
                  <a:pt x="3876810" y="2507216"/>
                </a:cubicBezTo>
                <a:lnTo>
                  <a:pt x="3872563" y="5127565"/>
                </a:lnTo>
                <a:lnTo>
                  <a:pt x="4248" y="5127565"/>
                </a:lnTo>
                <a:lnTo>
                  <a:pt x="0" y="2507216"/>
                </a:lnTo>
                <a:cubicBezTo>
                  <a:pt x="0" y="2289706"/>
                  <a:pt x="1" y="2072195"/>
                  <a:pt x="1" y="1854685"/>
                </a:cubicBezTo>
                <a:cubicBezTo>
                  <a:pt x="1" y="1296993"/>
                  <a:pt x="158225" y="1017851"/>
                  <a:pt x="506320" y="774450"/>
                </a:cubicBezTo>
                <a:cubicBezTo>
                  <a:pt x="868329" y="564716"/>
                  <a:pt x="1343500" y="474958"/>
                  <a:pt x="1765173" y="149098"/>
                </a:cubicBezTo>
                <a:close/>
              </a:path>
            </a:pathLst>
          </a:cu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310933-A8CD-D547-9BE8-9D92E9CD5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389" y="1826096"/>
            <a:ext cx="3149221" cy="214945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100"/>
              <a:t>VOORBEELDEN</a:t>
            </a:r>
          </a:p>
        </p:txBody>
      </p:sp>
      <p:sp>
        <p:nvSpPr>
          <p:cNvPr id="19" name="Freeform: Shape 10">
            <a:extLst>
              <a:ext uri="{FF2B5EF4-FFF2-40B4-BE49-F238E27FC236}">
                <a16:creationId xmlns:a16="http://schemas.microsoft.com/office/drawing/2014/main" id="{98F816C8-664D-4D46-87AC-DD70540067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05180"/>
            <a:ext cx="4014345" cy="5316049"/>
          </a:xfrm>
          <a:custGeom>
            <a:avLst/>
            <a:gdLst>
              <a:gd name="connsiteX0" fmla="*/ 2010463 w 4014345"/>
              <a:gd name="connsiteY0" fmla="*/ 0 h 5302828"/>
              <a:gd name="connsiteX1" fmla="*/ 2186554 w 4014345"/>
              <a:gd name="connsiteY1" fmla="*/ 153908 h 5302828"/>
              <a:gd name="connsiteX2" fmla="*/ 3490066 w 4014345"/>
              <a:gd name="connsiteY2" fmla="*/ 799434 h 5302828"/>
              <a:gd name="connsiteX3" fmla="*/ 4014345 w 4014345"/>
              <a:gd name="connsiteY3" fmla="*/ 1914517 h 5302828"/>
              <a:gd name="connsiteX4" fmla="*/ 4014344 w 4014345"/>
              <a:gd name="connsiteY4" fmla="*/ 2588099 h 5302828"/>
              <a:gd name="connsiteX5" fmla="*/ 4009930 w 4014345"/>
              <a:gd name="connsiteY5" fmla="*/ 5302828 h 5302828"/>
              <a:gd name="connsiteX6" fmla="*/ 4415 w 4014345"/>
              <a:gd name="connsiteY6" fmla="*/ 5302828 h 5302828"/>
              <a:gd name="connsiteX7" fmla="*/ 0 w 4014345"/>
              <a:gd name="connsiteY7" fmla="*/ 2588099 h 5302828"/>
              <a:gd name="connsiteX8" fmla="*/ 1 w 4014345"/>
              <a:gd name="connsiteY8" fmla="*/ 1914517 h 5302828"/>
              <a:gd name="connsiteX9" fmla="*/ 524282 w 4014345"/>
              <a:gd name="connsiteY9" fmla="*/ 799434 h 5302828"/>
              <a:gd name="connsiteX10" fmla="*/ 1827794 w 4014345"/>
              <a:gd name="connsiteY10" fmla="*/ 153908 h 530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14345" h="5302828">
                <a:moveTo>
                  <a:pt x="2010463" y="0"/>
                </a:moveTo>
                <a:lnTo>
                  <a:pt x="2186554" y="153908"/>
                </a:lnTo>
                <a:cubicBezTo>
                  <a:pt x="2623188" y="490280"/>
                  <a:pt x="3115215" y="582934"/>
                  <a:pt x="3490066" y="799434"/>
                </a:cubicBezTo>
                <a:cubicBezTo>
                  <a:pt x="3850510" y="1050687"/>
                  <a:pt x="4014345" y="1338834"/>
                  <a:pt x="4014345" y="1914517"/>
                </a:cubicBezTo>
                <a:cubicBezTo>
                  <a:pt x="4014345" y="2139044"/>
                  <a:pt x="4014344" y="2363572"/>
                  <a:pt x="4014344" y="2588099"/>
                </a:cubicBezTo>
                <a:lnTo>
                  <a:pt x="4009930" y="5302828"/>
                </a:lnTo>
                <a:lnTo>
                  <a:pt x="4415" y="5302828"/>
                </a:lnTo>
                <a:lnTo>
                  <a:pt x="0" y="2588099"/>
                </a:lnTo>
                <a:cubicBezTo>
                  <a:pt x="0" y="2363572"/>
                  <a:pt x="1" y="2139044"/>
                  <a:pt x="1" y="1914517"/>
                </a:cubicBezTo>
                <a:cubicBezTo>
                  <a:pt x="1" y="1338834"/>
                  <a:pt x="163838" y="1050687"/>
                  <a:pt x="524282" y="799434"/>
                </a:cubicBezTo>
                <a:cubicBezTo>
                  <a:pt x="899134" y="582934"/>
                  <a:pt x="1391162" y="490280"/>
                  <a:pt x="1827794" y="153908"/>
                </a:cubicBezTo>
                <a:close/>
              </a:path>
            </a:pathLst>
          </a:custGeom>
          <a:noFill/>
          <a:ln w="25400" cap="rnd">
            <a:solidFill>
              <a:schemeClr val="bg2">
                <a:lumMod val="75000"/>
                <a:alpha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http://www.norenvanbalingshoek.nl/Kattengedrag/Foto's/Koppen.jpg">
            <a:extLst>
              <a:ext uri="{FF2B5EF4-FFF2-40B4-BE49-F238E27FC236}">
                <a16:creationId xmlns:a16="http://schemas.microsoft.com/office/drawing/2014/main" id="{12A42763-A384-5B4A-BD87-FE3DBD478E0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83377" y="539158"/>
            <a:ext cx="5554817" cy="57712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76094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arrakeshVTI">
  <a:themeElements>
    <a:clrScheme name="AnalogousFromDarkSeedLeftStep">
      <a:dk1>
        <a:srgbClr val="000000"/>
      </a:dk1>
      <a:lt1>
        <a:srgbClr val="FFFFFF"/>
      </a:lt1>
      <a:dk2>
        <a:srgbClr val="213B32"/>
      </a:dk2>
      <a:lt2>
        <a:srgbClr val="E8E2E2"/>
      </a:lt2>
      <a:accent1>
        <a:srgbClr val="21B2B9"/>
      </a:accent1>
      <a:accent2>
        <a:srgbClr val="14B87B"/>
      </a:accent2>
      <a:accent3>
        <a:srgbClr val="21BA42"/>
      </a:accent3>
      <a:accent4>
        <a:srgbClr val="35B914"/>
      </a:accent4>
      <a:accent5>
        <a:srgbClr val="7AB11F"/>
      </a:accent5>
      <a:accent6>
        <a:srgbClr val="AAA412"/>
      </a:accent6>
      <a:hlink>
        <a:srgbClr val="5A8E2F"/>
      </a:hlink>
      <a:folHlink>
        <a:srgbClr val="7F7F7F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4046</TotalTime>
  <Words>640</Words>
  <Application>Microsoft Macintosh PowerPoint</Application>
  <PresentationFormat>Breedbeeld</PresentationFormat>
  <Paragraphs>98</Paragraphs>
  <Slides>17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 New</vt:lpstr>
      <vt:lpstr>Goudy Old Style</vt:lpstr>
      <vt:lpstr>Wingdings</vt:lpstr>
      <vt:lpstr>MarrakeshVTI</vt:lpstr>
      <vt:lpstr>Gedrag Kat</vt:lpstr>
      <vt:lpstr>Planning</vt:lpstr>
      <vt:lpstr>Terugblik vorige week</vt:lpstr>
      <vt:lpstr>Lesdoelen </vt:lpstr>
      <vt:lpstr>Gedrag:</vt:lpstr>
      <vt:lpstr>De staart</vt:lpstr>
      <vt:lpstr>De vacht</vt:lpstr>
      <vt:lpstr>Oren </vt:lpstr>
      <vt:lpstr>VOORBEELDEN</vt:lpstr>
      <vt:lpstr>Ogen </vt:lpstr>
      <vt:lpstr>Snorharen </vt:lpstr>
      <vt:lpstr>Stem </vt:lpstr>
      <vt:lpstr>Stress </vt:lpstr>
      <vt:lpstr>Territorium </vt:lpstr>
      <vt:lpstr>Opdracht: Pictonary </vt:lpstr>
      <vt:lpstr>Lesdoelen </vt:lpstr>
      <vt:lpstr>Evaluatie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Gedrag Kat</dc:title>
  <dc:creator>Straten, Maxime van</dc:creator>
  <cp:lastModifiedBy>Straten, Maxime van</cp:lastModifiedBy>
  <cp:revision>1</cp:revision>
  <dcterms:created xsi:type="dcterms:W3CDTF">2021-12-03T12:49:34Z</dcterms:created>
  <dcterms:modified xsi:type="dcterms:W3CDTF">2021-12-06T08:15:44Z</dcterms:modified>
</cp:coreProperties>
</file>